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65" r:id="rId2"/>
  </p:sldIdLst>
  <p:sldSz cx="32918400" cy="16459200"/>
  <p:notesSz cx="14725650" cy="9239250"/>
  <p:defaultTextStyle>
    <a:defPPr>
      <a:defRPr lang="en-US"/>
    </a:defPPr>
    <a:lvl1pPr algn="l" rtl="0" fontAlgn="base">
      <a:spcBef>
        <a:spcPct val="0"/>
      </a:spcBef>
      <a:spcAft>
        <a:spcPct val="0"/>
      </a:spcAft>
      <a:defRPr sz="600" kern="1200">
        <a:solidFill>
          <a:schemeClr val="tx1"/>
        </a:solidFill>
        <a:latin typeface="Arial" charset="0"/>
        <a:ea typeface="ＭＳ Ｐゴシック"/>
        <a:cs typeface="ＭＳ Ｐゴシック"/>
      </a:defRPr>
    </a:lvl1pPr>
    <a:lvl2pPr marL="315913" indent="-22225" algn="l" rtl="0" fontAlgn="base">
      <a:spcBef>
        <a:spcPct val="0"/>
      </a:spcBef>
      <a:spcAft>
        <a:spcPct val="0"/>
      </a:spcAft>
      <a:defRPr sz="600" kern="1200">
        <a:solidFill>
          <a:schemeClr val="tx1"/>
        </a:solidFill>
        <a:latin typeface="Arial" charset="0"/>
        <a:ea typeface="ＭＳ Ｐゴシック"/>
        <a:cs typeface="ＭＳ Ｐゴシック"/>
      </a:defRPr>
    </a:lvl2pPr>
    <a:lvl3pPr marL="631825" indent="-44450" algn="l" rtl="0" fontAlgn="base">
      <a:spcBef>
        <a:spcPct val="0"/>
      </a:spcBef>
      <a:spcAft>
        <a:spcPct val="0"/>
      </a:spcAft>
      <a:defRPr sz="600" kern="1200">
        <a:solidFill>
          <a:schemeClr val="tx1"/>
        </a:solidFill>
        <a:latin typeface="Arial" charset="0"/>
        <a:ea typeface="ＭＳ Ｐゴシック"/>
        <a:cs typeface="ＭＳ Ｐゴシック"/>
      </a:defRPr>
    </a:lvl3pPr>
    <a:lvl4pPr marL="947738" indent="-66675" algn="l" rtl="0" fontAlgn="base">
      <a:spcBef>
        <a:spcPct val="0"/>
      </a:spcBef>
      <a:spcAft>
        <a:spcPct val="0"/>
      </a:spcAft>
      <a:defRPr sz="600" kern="1200">
        <a:solidFill>
          <a:schemeClr val="tx1"/>
        </a:solidFill>
        <a:latin typeface="Arial" charset="0"/>
        <a:ea typeface="ＭＳ Ｐゴシック"/>
        <a:cs typeface="ＭＳ Ｐゴシック"/>
      </a:defRPr>
    </a:lvl4pPr>
    <a:lvl5pPr marL="1265238" indent="-88900" algn="l" rtl="0" fontAlgn="base">
      <a:spcBef>
        <a:spcPct val="0"/>
      </a:spcBef>
      <a:spcAft>
        <a:spcPct val="0"/>
      </a:spcAft>
      <a:defRPr sz="600" kern="1200">
        <a:solidFill>
          <a:schemeClr val="tx1"/>
        </a:solidFill>
        <a:latin typeface="Arial" charset="0"/>
        <a:ea typeface="ＭＳ Ｐゴシック"/>
        <a:cs typeface="ＭＳ Ｐゴシック"/>
      </a:defRPr>
    </a:lvl5pPr>
    <a:lvl6pPr marL="2286000" algn="l" defTabSz="914400" rtl="0" eaLnBrk="1" latinLnBrk="0" hangingPunct="1">
      <a:defRPr sz="600" kern="1200">
        <a:solidFill>
          <a:schemeClr val="tx1"/>
        </a:solidFill>
        <a:latin typeface="Arial" charset="0"/>
        <a:ea typeface="ＭＳ Ｐゴシック"/>
        <a:cs typeface="ＭＳ Ｐゴシック"/>
      </a:defRPr>
    </a:lvl6pPr>
    <a:lvl7pPr marL="2743200" algn="l" defTabSz="914400" rtl="0" eaLnBrk="1" latinLnBrk="0" hangingPunct="1">
      <a:defRPr sz="600" kern="1200">
        <a:solidFill>
          <a:schemeClr val="tx1"/>
        </a:solidFill>
        <a:latin typeface="Arial" charset="0"/>
        <a:ea typeface="ＭＳ Ｐゴシック"/>
        <a:cs typeface="ＭＳ Ｐゴシック"/>
      </a:defRPr>
    </a:lvl7pPr>
    <a:lvl8pPr marL="3200400" algn="l" defTabSz="914400" rtl="0" eaLnBrk="1" latinLnBrk="0" hangingPunct="1">
      <a:defRPr sz="600" kern="1200">
        <a:solidFill>
          <a:schemeClr val="tx1"/>
        </a:solidFill>
        <a:latin typeface="Arial" charset="0"/>
        <a:ea typeface="ＭＳ Ｐゴシック"/>
        <a:cs typeface="ＭＳ Ｐゴシック"/>
      </a:defRPr>
    </a:lvl8pPr>
    <a:lvl9pPr marL="3657600" algn="l" defTabSz="914400" rtl="0" eaLnBrk="1" latinLnBrk="0" hangingPunct="1">
      <a:defRPr sz="6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06A"/>
    <a:srgbClr val="71267E"/>
    <a:srgbClr val="F2E600"/>
    <a:srgbClr val="503187"/>
    <a:srgbClr val="633898"/>
    <a:srgbClr val="4A1767"/>
    <a:srgbClr val="4B1953"/>
    <a:srgbClr val="4228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34" d="100"/>
          <a:sy n="34" d="100"/>
        </p:scale>
        <p:origin x="-138" y="-366"/>
      </p:cViewPr>
      <p:guideLst>
        <p:guide orient="horz" pos="6791"/>
        <p:guide pos="141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6381750" cy="461963"/>
          </a:xfrm>
          <a:prstGeom prst="rect">
            <a:avLst/>
          </a:prstGeom>
          <a:noFill/>
          <a:ln w="9525">
            <a:noFill/>
            <a:miter lim="800000"/>
            <a:headEnd/>
            <a:tailEnd/>
          </a:ln>
        </p:spPr>
        <p:txBody>
          <a:bodyPr vert="horz" wrap="square" lIns="136916" tIns="68457" rIns="136916" bIns="68457" numCol="1" anchor="t" anchorCtr="0" compatLnSpc="1">
            <a:prstTxWarp prst="textNoShape">
              <a:avLst/>
            </a:prstTxWarp>
          </a:bodyPr>
          <a:lstStyle>
            <a:lvl1pPr defTabSz="1369722" eaLnBrk="0" hangingPunct="0">
              <a:defRPr sz="1800">
                <a:latin typeface="Arial" charset="0"/>
                <a:ea typeface="ＭＳ Ｐゴシック" pitchFamily="1" charset="-128"/>
                <a:cs typeface="+mn-cs"/>
              </a:defRPr>
            </a:lvl1pPr>
          </a:lstStyle>
          <a:p>
            <a:pPr>
              <a:defRPr/>
            </a:pPr>
            <a:endParaRPr lang="en-US"/>
          </a:p>
        </p:txBody>
      </p:sp>
      <p:sp>
        <p:nvSpPr>
          <p:cNvPr id="9219" name="Rectangle 3"/>
          <p:cNvSpPr>
            <a:spLocks noGrp="1" noChangeArrowheads="1"/>
          </p:cNvSpPr>
          <p:nvPr>
            <p:ph type="dt" idx="1"/>
          </p:nvPr>
        </p:nvSpPr>
        <p:spPr bwMode="auto">
          <a:xfrm>
            <a:off x="8343900" y="0"/>
            <a:ext cx="6381750" cy="461963"/>
          </a:xfrm>
          <a:prstGeom prst="rect">
            <a:avLst/>
          </a:prstGeom>
          <a:noFill/>
          <a:ln w="9525">
            <a:noFill/>
            <a:miter lim="800000"/>
            <a:headEnd/>
            <a:tailEnd/>
          </a:ln>
        </p:spPr>
        <p:txBody>
          <a:bodyPr vert="horz" wrap="square" lIns="136916" tIns="68457" rIns="136916" bIns="68457" numCol="1" anchor="t" anchorCtr="0" compatLnSpc="1">
            <a:prstTxWarp prst="textNoShape">
              <a:avLst/>
            </a:prstTxWarp>
          </a:bodyPr>
          <a:lstStyle>
            <a:lvl1pPr algn="r" defTabSz="1369722" eaLnBrk="0" hangingPunct="0">
              <a:defRPr sz="1800">
                <a:latin typeface="Arial" charset="0"/>
                <a:ea typeface="ＭＳ Ｐゴシック" pitchFamily="1"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02075" y="693738"/>
            <a:ext cx="6927850" cy="34639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1963738" y="4387850"/>
            <a:ext cx="10798175" cy="4157663"/>
          </a:xfrm>
          <a:prstGeom prst="rect">
            <a:avLst/>
          </a:prstGeom>
          <a:noFill/>
          <a:ln w="9525">
            <a:noFill/>
            <a:miter lim="800000"/>
            <a:headEnd/>
            <a:tailEnd/>
          </a:ln>
        </p:spPr>
        <p:txBody>
          <a:bodyPr vert="horz" wrap="square" lIns="136916" tIns="68457" rIns="136916" bIns="68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77288"/>
            <a:ext cx="6381750" cy="461962"/>
          </a:xfrm>
          <a:prstGeom prst="rect">
            <a:avLst/>
          </a:prstGeom>
          <a:noFill/>
          <a:ln w="9525">
            <a:noFill/>
            <a:miter lim="800000"/>
            <a:headEnd/>
            <a:tailEnd/>
          </a:ln>
        </p:spPr>
        <p:txBody>
          <a:bodyPr vert="horz" wrap="square" lIns="136916" tIns="68457" rIns="136916" bIns="68457" numCol="1" anchor="b" anchorCtr="0" compatLnSpc="1">
            <a:prstTxWarp prst="textNoShape">
              <a:avLst/>
            </a:prstTxWarp>
          </a:bodyPr>
          <a:lstStyle>
            <a:lvl1pPr defTabSz="1369722" eaLnBrk="0" hangingPunct="0">
              <a:defRPr sz="1800">
                <a:latin typeface="Arial" charset="0"/>
                <a:ea typeface="ＭＳ Ｐゴシック" pitchFamily="1" charset="-128"/>
                <a:cs typeface="+mn-cs"/>
              </a:defRPr>
            </a:lvl1pPr>
          </a:lstStyle>
          <a:p>
            <a:pPr>
              <a:defRPr/>
            </a:pPr>
            <a:endParaRPr lang="en-US"/>
          </a:p>
        </p:txBody>
      </p:sp>
      <p:sp>
        <p:nvSpPr>
          <p:cNvPr id="9223" name="Rectangle 7"/>
          <p:cNvSpPr>
            <a:spLocks noGrp="1" noChangeArrowheads="1"/>
          </p:cNvSpPr>
          <p:nvPr>
            <p:ph type="sldNum" sz="quarter" idx="5"/>
          </p:nvPr>
        </p:nvSpPr>
        <p:spPr bwMode="auto">
          <a:xfrm>
            <a:off x="8343900" y="8777288"/>
            <a:ext cx="6381750" cy="461962"/>
          </a:xfrm>
          <a:prstGeom prst="rect">
            <a:avLst/>
          </a:prstGeom>
          <a:noFill/>
          <a:ln w="9525">
            <a:noFill/>
            <a:miter lim="800000"/>
            <a:headEnd/>
            <a:tailEnd/>
          </a:ln>
        </p:spPr>
        <p:txBody>
          <a:bodyPr vert="horz" wrap="square" lIns="136916" tIns="68457" rIns="136916" bIns="68457" numCol="1" anchor="b" anchorCtr="0" compatLnSpc="1">
            <a:prstTxWarp prst="textNoShape">
              <a:avLst/>
            </a:prstTxWarp>
          </a:bodyPr>
          <a:lstStyle>
            <a:lvl1pPr algn="r" defTabSz="1369722" eaLnBrk="0" hangingPunct="0">
              <a:defRPr sz="1800">
                <a:latin typeface="Arial" pitchFamily="34" charset="0"/>
                <a:ea typeface="ＭＳ Ｐゴシック" pitchFamily="34" charset="-128"/>
                <a:cs typeface="+mn-cs"/>
              </a:defRPr>
            </a:lvl1pPr>
          </a:lstStyle>
          <a:p>
            <a:pPr>
              <a:defRPr/>
            </a:pPr>
            <a:fld id="{81F664C5-E1D9-40B5-A262-E3C5009E1D6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ＭＳ Ｐゴシック" pitchFamily="1" charset="-128"/>
        <a:cs typeface="ＭＳ Ｐゴシック" charset="-128"/>
      </a:defRPr>
    </a:lvl1pPr>
    <a:lvl2pPr marL="315913" algn="l" rtl="0" eaLnBrk="0" fontAlgn="base" hangingPunct="0">
      <a:spcBef>
        <a:spcPct val="30000"/>
      </a:spcBef>
      <a:spcAft>
        <a:spcPct val="0"/>
      </a:spcAft>
      <a:defRPr sz="800" kern="1200">
        <a:solidFill>
          <a:schemeClr val="tx1"/>
        </a:solidFill>
        <a:latin typeface="Arial" charset="0"/>
        <a:ea typeface="ＭＳ Ｐゴシック" pitchFamily="1" charset="-128"/>
        <a:cs typeface="ＭＳ Ｐゴシック"/>
      </a:defRPr>
    </a:lvl2pPr>
    <a:lvl3pPr marL="631825" algn="l" rtl="0" eaLnBrk="0" fontAlgn="base" hangingPunct="0">
      <a:spcBef>
        <a:spcPct val="30000"/>
      </a:spcBef>
      <a:spcAft>
        <a:spcPct val="0"/>
      </a:spcAft>
      <a:defRPr sz="800" kern="1200">
        <a:solidFill>
          <a:schemeClr val="tx1"/>
        </a:solidFill>
        <a:latin typeface="Arial" charset="0"/>
        <a:ea typeface="ＭＳ Ｐゴシック" pitchFamily="1" charset="-128"/>
        <a:cs typeface="ＭＳ Ｐゴシック"/>
      </a:defRPr>
    </a:lvl3pPr>
    <a:lvl4pPr marL="947738" algn="l" rtl="0" eaLnBrk="0" fontAlgn="base" hangingPunct="0">
      <a:spcBef>
        <a:spcPct val="30000"/>
      </a:spcBef>
      <a:spcAft>
        <a:spcPct val="0"/>
      </a:spcAft>
      <a:defRPr sz="800" kern="1200">
        <a:solidFill>
          <a:schemeClr val="tx1"/>
        </a:solidFill>
        <a:latin typeface="Arial" charset="0"/>
        <a:ea typeface="ＭＳ Ｐゴシック" pitchFamily="1" charset="-128"/>
        <a:cs typeface="ＭＳ Ｐゴシック"/>
      </a:defRPr>
    </a:lvl4pPr>
    <a:lvl5pPr marL="1265238" algn="l" rtl="0" eaLnBrk="0" fontAlgn="base" hangingPunct="0">
      <a:spcBef>
        <a:spcPct val="30000"/>
      </a:spcBef>
      <a:spcAft>
        <a:spcPct val="0"/>
      </a:spcAft>
      <a:defRPr sz="800" kern="1200">
        <a:solidFill>
          <a:schemeClr val="tx1"/>
        </a:solidFill>
        <a:latin typeface="Arial" charset="0"/>
        <a:ea typeface="ＭＳ Ｐゴシック" pitchFamily="1" charset="-128"/>
        <a:cs typeface="ＭＳ Ｐゴシック"/>
      </a:defRPr>
    </a:lvl5pPr>
    <a:lvl6pPr marL="1582441" algn="l" defTabSz="632976" rtl="0" eaLnBrk="1" latinLnBrk="0" hangingPunct="1">
      <a:defRPr sz="800" kern="1200">
        <a:solidFill>
          <a:schemeClr val="tx1"/>
        </a:solidFill>
        <a:latin typeface="+mn-lt"/>
        <a:ea typeface="+mn-ea"/>
        <a:cs typeface="+mn-cs"/>
      </a:defRPr>
    </a:lvl6pPr>
    <a:lvl7pPr marL="1898929" algn="l" defTabSz="632976" rtl="0" eaLnBrk="1" latinLnBrk="0" hangingPunct="1">
      <a:defRPr sz="800" kern="1200">
        <a:solidFill>
          <a:schemeClr val="tx1"/>
        </a:solidFill>
        <a:latin typeface="+mn-lt"/>
        <a:ea typeface="+mn-ea"/>
        <a:cs typeface="+mn-cs"/>
      </a:defRPr>
    </a:lvl7pPr>
    <a:lvl8pPr marL="2215417" algn="l" defTabSz="632976" rtl="0" eaLnBrk="1" latinLnBrk="0" hangingPunct="1">
      <a:defRPr sz="800" kern="1200">
        <a:solidFill>
          <a:schemeClr val="tx1"/>
        </a:solidFill>
        <a:latin typeface="+mn-lt"/>
        <a:ea typeface="+mn-ea"/>
        <a:cs typeface="+mn-cs"/>
      </a:defRPr>
    </a:lvl8pPr>
    <a:lvl9pPr marL="2531905" algn="l" defTabSz="632976"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pPr defTabSz="1368425"/>
            <a:fld id="{EF6DF2AC-EE33-4C19-A7BB-95B0E17F63ED}" type="slidenum">
              <a:rPr lang="en-US" smtClean="0">
                <a:latin typeface="Arial" charset="0"/>
                <a:ea typeface="ＭＳ Ｐゴシック"/>
                <a:cs typeface="ＭＳ Ｐゴシック"/>
              </a:rPr>
              <a:pPr defTabSz="1368425"/>
              <a:t>1</a:t>
            </a:fld>
            <a:endParaRPr lang="en-US" smtClean="0">
              <a:latin typeface="Arial" charset="0"/>
              <a:ea typeface="ＭＳ Ｐゴシック"/>
              <a:cs typeface="ＭＳ Ｐゴシック"/>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217" y="5112978"/>
            <a:ext cx="27979968" cy="3528363"/>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8436" y="9327140"/>
            <a:ext cx="23041535" cy="4205721"/>
          </a:xfrm>
        </p:spPr>
        <p:txBody>
          <a:bodyPr/>
          <a:lstStyle>
            <a:lvl1pPr marL="0" indent="0" algn="ctr">
              <a:buNone/>
              <a:defRPr/>
            </a:lvl1pPr>
            <a:lvl2pPr marL="316488" indent="0" algn="ctr">
              <a:buNone/>
              <a:defRPr/>
            </a:lvl2pPr>
            <a:lvl3pPr marL="632976" indent="0" algn="ctr">
              <a:buNone/>
              <a:defRPr/>
            </a:lvl3pPr>
            <a:lvl4pPr marL="949464" indent="0" algn="ctr">
              <a:buNone/>
              <a:defRPr/>
            </a:lvl4pPr>
            <a:lvl5pPr marL="1265953" indent="0" algn="ctr">
              <a:buNone/>
              <a:defRPr/>
            </a:lvl5pPr>
            <a:lvl6pPr marL="1582441" indent="0" algn="ctr">
              <a:buNone/>
              <a:defRPr/>
            </a:lvl6pPr>
            <a:lvl7pPr marL="1898929" indent="0" algn="ctr">
              <a:buNone/>
              <a:defRPr/>
            </a:lvl7pPr>
            <a:lvl8pPr marL="2215417" indent="0" algn="ctr">
              <a:buNone/>
              <a:defRPr/>
            </a:lvl8pPr>
            <a:lvl9pPr marL="253190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CC1F51-EB71-4F23-A56A-F6F6A3E3B7D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0373A-959D-42AD-B859-B7CDA48C4D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032" y="1463823"/>
            <a:ext cx="6994152" cy="131665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9220" y="1463823"/>
            <a:ext cx="20824451" cy="131665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CA5A63-EDE1-49C0-B66E-BE69FAA51A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90DBB4-0BF0-4FBB-80D4-B8CAAF80D7B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0576649"/>
            <a:ext cx="27979968" cy="3268592"/>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6976200"/>
            <a:ext cx="27979968" cy="3600450"/>
          </a:xfrm>
        </p:spPr>
        <p:txBody>
          <a:bodyPr anchor="b"/>
          <a:lstStyle>
            <a:lvl1pPr marL="0" indent="0">
              <a:buNone/>
              <a:defRPr sz="1400"/>
            </a:lvl1pPr>
            <a:lvl2pPr marL="316488" indent="0">
              <a:buNone/>
              <a:defRPr sz="1200"/>
            </a:lvl2pPr>
            <a:lvl3pPr marL="632976" indent="0">
              <a:buNone/>
              <a:defRPr sz="1100"/>
            </a:lvl3pPr>
            <a:lvl4pPr marL="949464" indent="0">
              <a:buNone/>
              <a:defRPr sz="1000"/>
            </a:lvl4pPr>
            <a:lvl5pPr marL="1265953" indent="0">
              <a:buNone/>
              <a:defRPr sz="1000"/>
            </a:lvl5pPr>
            <a:lvl6pPr marL="1582441" indent="0">
              <a:buNone/>
              <a:defRPr sz="1000"/>
            </a:lvl6pPr>
            <a:lvl7pPr marL="1898929" indent="0">
              <a:buNone/>
              <a:defRPr sz="1000"/>
            </a:lvl7pPr>
            <a:lvl8pPr marL="2215417" indent="0">
              <a:buNone/>
              <a:defRPr sz="1000"/>
            </a:lvl8pPr>
            <a:lvl9pPr marL="2531905"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6FEB0-F73D-4391-BE63-977C445075E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9220" y="4754492"/>
            <a:ext cx="13909301" cy="9875911"/>
          </a:xfrm>
        </p:spPr>
        <p:txBody>
          <a:bodyPr/>
          <a:lstStyle>
            <a:lvl1pPr>
              <a:defRPr sz="19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9883" y="4754492"/>
            <a:ext cx="13909302" cy="9875911"/>
          </a:xfrm>
        </p:spPr>
        <p:txBody>
          <a:bodyPr/>
          <a:lstStyle>
            <a:lvl1pPr>
              <a:defRPr sz="19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E50C74-C581-411D-BA31-D01831002EE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585" y="659173"/>
            <a:ext cx="29627232"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585" y="3684227"/>
            <a:ext cx="14544674" cy="1535256"/>
          </a:xfrm>
        </p:spPr>
        <p:txBody>
          <a:bodyPr anchor="b"/>
          <a:lstStyle>
            <a:lvl1pPr marL="0" indent="0">
              <a:buNone/>
              <a:defRPr sz="1700" b="1"/>
            </a:lvl1pPr>
            <a:lvl2pPr marL="316488" indent="0">
              <a:buNone/>
              <a:defRPr sz="1400" b="1"/>
            </a:lvl2pPr>
            <a:lvl3pPr marL="632976" indent="0">
              <a:buNone/>
              <a:defRPr sz="1200" b="1"/>
            </a:lvl3pPr>
            <a:lvl4pPr marL="949464" indent="0">
              <a:buNone/>
              <a:defRPr sz="1100" b="1"/>
            </a:lvl4pPr>
            <a:lvl5pPr marL="1265953" indent="0">
              <a:buNone/>
              <a:defRPr sz="1100" b="1"/>
            </a:lvl5pPr>
            <a:lvl6pPr marL="1582441" indent="0">
              <a:buNone/>
              <a:defRPr sz="1100" b="1"/>
            </a:lvl6pPr>
            <a:lvl7pPr marL="1898929" indent="0">
              <a:buNone/>
              <a:defRPr sz="1100" b="1"/>
            </a:lvl7pPr>
            <a:lvl8pPr marL="2215417" indent="0">
              <a:buNone/>
              <a:defRPr sz="1100" b="1"/>
            </a:lvl8pPr>
            <a:lvl9pPr marL="253190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645585" y="5219485"/>
            <a:ext cx="14544674" cy="9483004"/>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1421" y="3684227"/>
            <a:ext cx="14551399" cy="1535256"/>
          </a:xfrm>
        </p:spPr>
        <p:txBody>
          <a:bodyPr anchor="b"/>
          <a:lstStyle>
            <a:lvl1pPr marL="0" indent="0">
              <a:buNone/>
              <a:defRPr sz="1700" b="1"/>
            </a:lvl1pPr>
            <a:lvl2pPr marL="316488" indent="0">
              <a:buNone/>
              <a:defRPr sz="1400" b="1"/>
            </a:lvl2pPr>
            <a:lvl3pPr marL="632976" indent="0">
              <a:buNone/>
              <a:defRPr sz="1200" b="1"/>
            </a:lvl3pPr>
            <a:lvl4pPr marL="949464" indent="0">
              <a:buNone/>
              <a:defRPr sz="1100" b="1"/>
            </a:lvl4pPr>
            <a:lvl5pPr marL="1265953" indent="0">
              <a:buNone/>
              <a:defRPr sz="1100" b="1"/>
            </a:lvl5pPr>
            <a:lvl6pPr marL="1582441" indent="0">
              <a:buNone/>
              <a:defRPr sz="1100" b="1"/>
            </a:lvl6pPr>
            <a:lvl7pPr marL="1898929" indent="0">
              <a:buNone/>
              <a:defRPr sz="1100" b="1"/>
            </a:lvl7pPr>
            <a:lvl8pPr marL="2215417" indent="0">
              <a:buNone/>
              <a:defRPr sz="1100" b="1"/>
            </a:lvl8pPr>
            <a:lvl9pPr marL="253190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16721421" y="5219485"/>
            <a:ext cx="14551399" cy="9483004"/>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C57CBA-46E1-4848-BAB8-7E52F3BB46D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875695-5683-4747-A431-BB7B2E93374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5E6A05-21B7-4944-A65E-FBB18D38159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585" y="655279"/>
            <a:ext cx="10829924" cy="278866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12870517" y="655277"/>
            <a:ext cx="18402300" cy="14047210"/>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585" y="3443939"/>
            <a:ext cx="10829924" cy="11258550"/>
          </a:xfrm>
        </p:spPr>
        <p:txBody>
          <a:bodyPr/>
          <a:lstStyle>
            <a:lvl1pPr marL="0" indent="0">
              <a:buNone/>
              <a:defRPr sz="1000"/>
            </a:lvl1pPr>
            <a:lvl2pPr marL="316488" indent="0">
              <a:buNone/>
              <a:defRPr sz="800"/>
            </a:lvl2pPr>
            <a:lvl3pPr marL="632976" indent="0">
              <a:buNone/>
              <a:defRPr sz="700"/>
            </a:lvl3pPr>
            <a:lvl4pPr marL="949464" indent="0">
              <a:buNone/>
              <a:defRPr sz="600"/>
            </a:lvl4pPr>
            <a:lvl5pPr marL="1265953" indent="0">
              <a:buNone/>
              <a:defRPr sz="600"/>
            </a:lvl5pPr>
            <a:lvl6pPr marL="1582441" indent="0">
              <a:buNone/>
              <a:defRPr sz="600"/>
            </a:lvl6pPr>
            <a:lvl7pPr marL="1898929" indent="0">
              <a:buNone/>
              <a:defRPr sz="600"/>
            </a:lvl7pPr>
            <a:lvl8pPr marL="2215417" indent="0">
              <a:buNone/>
              <a:defRPr sz="600"/>
            </a:lvl8pPr>
            <a:lvl9pPr marL="2531905"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C27D80-81D1-4A95-9920-60CE3623400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908" y="11521571"/>
            <a:ext cx="19750368" cy="1359910"/>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6452908" y="1470967"/>
            <a:ext cx="19750368" cy="9875260"/>
          </a:xfrm>
        </p:spPr>
        <p:txBody>
          <a:bodyPr/>
          <a:lstStyle>
            <a:lvl1pPr marL="0" indent="0">
              <a:buNone/>
              <a:defRPr sz="2200"/>
            </a:lvl1pPr>
            <a:lvl2pPr marL="316488" indent="0">
              <a:buNone/>
              <a:defRPr sz="1900"/>
            </a:lvl2pPr>
            <a:lvl3pPr marL="632976" indent="0">
              <a:buNone/>
              <a:defRPr sz="1700"/>
            </a:lvl3pPr>
            <a:lvl4pPr marL="949464" indent="0">
              <a:buNone/>
              <a:defRPr sz="1400"/>
            </a:lvl4pPr>
            <a:lvl5pPr marL="1265953" indent="0">
              <a:buNone/>
              <a:defRPr sz="1400"/>
            </a:lvl5pPr>
            <a:lvl6pPr marL="1582441" indent="0">
              <a:buNone/>
              <a:defRPr sz="1400"/>
            </a:lvl6pPr>
            <a:lvl7pPr marL="1898929" indent="0">
              <a:buNone/>
              <a:defRPr sz="1400"/>
            </a:lvl7pPr>
            <a:lvl8pPr marL="2215417" indent="0">
              <a:buNone/>
              <a:defRPr sz="1400"/>
            </a:lvl8pPr>
            <a:lvl9pPr marL="2531905" indent="0">
              <a:buNone/>
              <a:defRPr sz="1400"/>
            </a:lvl9pPr>
          </a:lstStyle>
          <a:p>
            <a:pPr lvl="0"/>
            <a:endParaRPr lang="en-US" noProof="0" dirty="0" smtClean="0"/>
          </a:p>
        </p:txBody>
      </p:sp>
      <p:sp>
        <p:nvSpPr>
          <p:cNvPr id="4" name="Text Placeholder 3"/>
          <p:cNvSpPr>
            <a:spLocks noGrp="1"/>
          </p:cNvSpPr>
          <p:nvPr>
            <p:ph type="body" sz="half" idx="2"/>
          </p:nvPr>
        </p:nvSpPr>
        <p:spPr>
          <a:xfrm>
            <a:off x="6452908" y="12881483"/>
            <a:ext cx="19750368" cy="1932061"/>
          </a:xfrm>
        </p:spPr>
        <p:txBody>
          <a:bodyPr/>
          <a:lstStyle>
            <a:lvl1pPr marL="0" indent="0">
              <a:buNone/>
              <a:defRPr sz="1000"/>
            </a:lvl1pPr>
            <a:lvl2pPr marL="316488" indent="0">
              <a:buNone/>
              <a:defRPr sz="800"/>
            </a:lvl2pPr>
            <a:lvl3pPr marL="632976" indent="0">
              <a:buNone/>
              <a:defRPr sz="700"/>
            </a:lvl3pPr>
            <a:lvl4pPr marL="949464" indent="0">
              <a:buNone/>
              <a:defRPr sz="600"/>
            </a:lvl4pPr>
            <a:lvl5pPr marL="1265953" indent="0">
              <a:buNone/>
              <a:defRPr sz="600"/>
            </a:lvl5pPr>
            <a:lvl6pPr marL="1582441" indent="0">
              <a:buNone/>
              <a:defRPr sz="600"/>
            </a:lvl6pPr>
            <a:lvl7pPr marL="1898929" indent="0">
              <a:buNone/>
              <a:defRPr sz="600"/>
            </a:lvl7pPr>
            <a:lvl8pPr marL="2215417" indent="0">
              <a:buNone/>
              <a:defRPr sz="600"/>
            </a:lvl8pPr>
            <a:lvl9pPr marL="2531905"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8B81D6-49F5-4658-AB12-198200949F1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3" y="1463675"/>
            <a:ext cx="27981275" cy="2743200"/>
          </a:xfrm>
          <a:prstGeom prst="rect">
            <a:avLst/>
          </a:prstGeom>
          <a:noFill/>
          <a:ln w="9525">
            <a:noFill/>
            <a:miter lim="800000"/>
            <a:headEnd/>
            <a:tailEnd/>
          </a:ln>
        </p:spPr>
        <p:txBody>
          <a:bodyPr vert="horz" wrap="square" lIns="195298" tIns="97649" rIns="195298" bIns="9764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8563" y="4754563"/>
            <a:ext cx="27981275" cy="9875837"/>
          </a:xfrm>
          <a:prstGeom prst="rect">
            <a:avLst/>
          </a:prstGeom>
          <a:noFill/>
          <a:ln w="9525">
            <a:noFill/>
            <a:miter lim="800000"/>
            <a:headEnd/>
            <a:tailEnd/>
          </a:ln>
        </p:spPr>
        <p:txBody>
          <a:bodyPr vert="horz" wrap="square" lIns="195298" tIns="97649" rIns="195298" bIns="976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563" y="14997113"/>
            <a:ext cx="6858000" cy="1096962"/>
          </a:xfrm>
          <a:prstGeom prst="rect">
            <a:avLst/>
          </a:prstGeom>
          <a:noFill/>
          <a:ln w="9525">
            <a:noFill/>
            <a:miter lim="800000"/>
            <a:headEnd/>
            <a:tailEnd/>
          </a:ln>
        </p:spPr>
        <p:txBody>
          <a:bodyPr vert="horz" wrap="square" lIns="195298" tIns="97649" rIns="195298" bIns="97649" numCol="1" anchor="t" anchorCtr="0" compatLnSpc="1">
            <a:prstTxWarp prst="textNoShape">
              <a:avLst/>
            </a:prstTxWarp>
          </a:bodyPr>
          <a:lstStyle>
            <a:lvl1pPr eaLnBrk="0" hangingPunct="0">
              <a:defRPr sz="30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11247438" y="14997113"/>
            <a:ext cx="10423525" cy="1096962"/>
          </a:xfrm>
          <a:prstGeom prst="rect">
            <a:avLst/>
          </a:prstGeom>
          <a:noFill/>
          <a:ln w="9525">
            <a:noFill/>
            <a:miter lim="800000"/>
            <a:headEnd/>
            <a:tailEnd/>
          </a:ln>
        </p:spPr>
        <p:txBody>
          <a:bodyPr vert="horz" wrap="square" lIns="195298" tIns="97649" rIns="195298" bIns="97649" numCol="1" anchor="t" anchorCtr="0" compatLnSpc="1">
            <a:prstTxWarp prst="textNoShape">
              <a:avLst/>
            </a:prstTxWarp>
          </a:bodyPr>
          <a:lstStyle>
            <a:lvl1pPr algn="ctr" eaLnBrk="0" hangingPunct="0">
              <a:defRPr sz="30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23591838" y="14997113"/>
            <a:ext cx="6858000" cy="1096962"/>
          </a:xfrm>
          <a:prstGeom prst="rect">
            <a:avLst/>
          </a:prstGeom>
          <a:noFill/>
          <a:ln w="9525">
            <a:noFill/>
            <a:miter lim="800000"/>
            <a:headEnd/>
            <a:tailEnd/>
          </a:ln>
        </p:spPr>
        <p:txBody>
          <a:bodyPr vert="horz" wrap="square" lIns="195298" tIns="97649" rIns="195298" bIns="97649" numCol="1" anchor="t" anchorCtr="0" compatLnSpc="1">
            <a:prstTxWarp prst="textNoShape">
              <a:avLst/>
            </a:prstTxWarp>
          </a:bodyPr>
          <a:lstStyle>
            <a:lvl1pPr algn="r" eaLnBrk="0" hangingPunct="0">
              <a:defRPr sz="3000">
                <a:latin typeface="Arial" pitchFamily="34" charset="0"/>
                <a:ea typeface="ＭＳ Ｐゴシック" pitchFamily="34" charset="-128"/>
                <a:cs typeface="+mn-cs"/>
              </a:defRPr>
            </a:lvl1pPr>
          </a:lstStyle>
          <a:p>
            <a:pPr>
              <a:defRPr/>
            </a:pPr>
            <a:fld id="{038F20E1-E295-4E5F-A96E-2CB54CD590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951038" rtl="0" eaLnBrk="0" fontAlgn="base" hangingPunct="0">
        <a:spcBef>
          <a:spcPct val="0"/>
        </a:spcBef>
        <a:spcAft>
          <a:spcPct val="0"/>
        </a:spcAft>
        <a:defRPr sz="9400">
          <a:solidFill>
            <a:schemeClr val="tx2"/>
          </a:solidFill>
          <a:latin typeface="+mj-lt"/>
          <a:ea typeface="+mj-ea"/>
          <a:cs typeface="ＭＳ Ｐゴシック" charset="-128"/>
        </a:defRPr>
      </a:lvl1pPr>
      <a:lvl2pPr algn="ctr" defTabSz="1951038" rtl="0" eaLnBrk="0" fontAlgn="base" hangingPunct="0">
        <a:spcBef>
          <a:spcPct val="0"/>
        </a:spcBef>
        <a:spcAft>
          <a:spcPct val="0"/>
        </a:spcAft>
        <a:defRPr sz="9400">
          <a:solidFill>
            <a:schemeClr val="tx2"/>
          </a:solidFill>
          <a:latin typeface="Arial" charset="0"/>
          <a:ea typeface="ＭＳ Ｐゴシック" pitchFamily="1" charset="-128"/>
          <a:cs typeface="ＭＳ Ｐゴシック" charset="-128"/>
        </a:defRPr>
      </a:lvl2pPr>
      <a:lvl3pPr algn="ctr" defTabSz="1951038" rtl="0" eaLnBrk="0" fontAlgn="base" hangingPunct="0">
        <a:spcBef>
          <a:spcPct val="0"/>
        </a:spcBef>
        <a:spcAft>
          <a:spcPct val="0"/>
        </a:spcAft>
        <a:defRPr sz="9400">
          <a:solidFill>
            <a:schemeClr val="tx2"/>
          </a:solidFill>
          <a:latin typeface="Arial" charset="0"/>
          <a:ea typeface="ＭＳ Ｐゴシック" pitchFamily="1" charset="-128"/>
          <a:cs typeface="ＭＳ Ｐゴシック" charset="-128"/>
        </a:defRPr>
      </a:lvl3pPr>
      <a:lvl4pPr algn="ctr" defTabSz="1951038" rtl="0" eaLnBrk="0" fontAlgn="base" hangingPunct="0">
        <a:spcBef>
          <a:spcPct val="0"/>
        </a:spcBef>
        <a:spcAft>
          <a:spcPct val="0"/>
        </a:spcAft>
        <a:defRPr sz="9400">
          <a:solidFill>
            <a:schemeClr val="tx2"/>
          </a:solidFill>
          <a:latin typeface="Arial" charset="0"/>
          <a:ea typeface="ＭＳ Ｐゴシック" pitchFamily="1" charset="-128"/>
          <a:cs typeface="ＭＳ Ｐゴシック" charset="-128"/>
        </a:defRPr>
      </a:lvl4pPr>
      <a:lvl5pPr algn="ctr" defTabSz="1951038" rtl="0" eaLnBrk="0" fontAlgn="base" hangingPunct="0">
        <a:spcBef>
          <a:spcPct val="0"/>
        </a:spcBef>
        <a:spcAft>
          <a:spcPct val="0"/>
        </a:spcAft>
        <a:defRPr sz="9400">
          <a:solidFill>
            <a:schemeClr val="tx2"/>
          </a:solidFill>
          <a:latin typeface="Arial" charset="0"/>
          <a:ea typeface="ＭＳ Ｐゴシック" pitchFamily="1" charset="-128"/>
          <a:cs typeface="ＭＳ Ｐゴシック" charset="-128"/>
        </a:defRPr>
      </a:lvl5pPr>
      <a:lvl6pPr marL="316488" algn="ctr" defTabSz="1952776" rtl="0" fontAlgn="base">
        <a:spcBef>
          <a:spcPct val="0"/>
        </a:spcBef>
        <a:spcAft>
          <a:spcPct val="0"/>
        </a:spcAft>
        <a:defRPr sz="9400">
          <a:solidFill>
            <a:schemeClr val="tx2"/>
          </a:solidFill>
          <a:latin typeface="Arial" charset="0"/>
          <a:ea typeface="ＭＳ Ｐゴシック" pitchFamily="1" charset="-128"/>
        </a:defRPr>
      </a:lvl6pPr>
      <a:lvl7pPr marL="632976" algn="ctr" defTabSz="1952776" rtl="0" fontAlgn="base">
        <a:spcBef>
          <a:spcPct val="0"/>
        </a:spcBef>
        <a:spcAft>
          <a:spcPct val="0"/>
        </a:spcAft>
        <a:defRPr sz="9400">
          <a:solidFill>
            <a:schemeClr val="tx2"/>
          </a:solidFill>
          <a:latin typeface="Arial" charset="0"/>
          <a:ea typeface="ＭＳ Ｐゴシック" pitchFamily="1" charset="-128"/>
        </a:defRPr>
      </a:lvl7pPr>
      <a:lvl8pPr marL="949464" algn="ctr" defTabSz="1952776" rtl="0" fontAlgn="base">
        <a:spcBef>
          <a:spcPct val="0"/>
        </a:spcBef>
        <a:spcAft>
          <a:spcPct val="0"/>
        </a:spcAft>
        <a:defRPr sz="9400">
          <a:solidFill>
            <a:schemeClr val="tx2"/>
          </a:solidFill>
          <a:latin typeface="Arial" charset="0"/>
          <a:ea typeface="ＭＳ Ｐゴシック" pitchFamily="1" charset="-128"/>
        </a:defRPr>
      </a:lvl8pPr>
      <a:lvl9pPr marL="1265953" algn="ctr" defTabSz="1952776" rtl="0" fontAlgn="base">
        <a:spcBef>
          <a:spcPct val="0"/>
        </a:spcBef>
        <a:spcAft>
          <a:spcPct val="0"/>
        </a:spcAft>
        <a:defRPr sz="9400">
          <a:solidFill>
            <a:schemeClr val="tx2"/>
          </a:solidFill>
          <a:latin typeface="Arial" charset="0"/>
          <a:ea typeface="ＭＳ Ｐゴシック" pitchFamily="1" charset="-128"/>
        </a:defRPr>
      </a:lvl9pPr>
    </p:titleStyle>
    <p:bodyStyle>
      <a:lvl1pPr marL="731838" indent="-731838" algn="l" defTabSz="1951038" rtl="0" eaLnBrk="0" fontAlgn="base" hangingPunct="0">
        <a:spcBef>
          <a:spcPct val="20000"/>
        </a:spcBef>
        <a:spcAft>
          <a:spcPct val="0"/>
        </a:spcAft>
        <a:buChar char="•"/>
        <a:defRPr sz="6900">
          <a:solidFill>
            <a:schemeClr val="tx1"/>
          </a:solidFill>
          <a:latin typeface="+mn-lt"/>
          <a:ea typeface="+mn-ea"/>
          <a:cs typeface="ＭＳ Ｐゴシック" charset="-128"/>
        </a:defRPr>
      </a:lvl1pPr>
      <a:lvl2pPr marL="1585913" indent="-608013" algn="l" defTabSz="1951038" rtl="0" eaLnBrk="0" fontAlgn="base" hangingPunct="0">
        <a:spcBef>
          <a:spcPct val="20000"/>
        </a:spcBef>
        <a:spcAft>
          <a:spcPct val="0"/>
        </a:spcAft>
        <a:buChar char="–"/>
        <a:defRPr sz="6000">
          <a:solidFill>
            <a:schemeClr val="tx1"/>
          </a:solidFill>
          <a:latin typeface="+mn-lt"/>
          <a:ea typeface="+mn-ea"/>
          <a:cs typeface="ＭＳ Ｐゴシック"/>
        </a:defRPr>
      </a:lvl2pPr>
      <a:lvl3pPr marL="2438400" indent="-487363" algn="l" defTabSz="1951038" rtl="0" eaLnBrk="0" fontAlgn="base" hangingPunct="0">
        <a:spcBef>
          <a:spcPct val="20000"/>
        </a:spcBef>
        <a:spcAft>
          <a:spcPct val="0"/>
        </a:spcAft>
        <a:buChar char="•"/>
        <a:defRPr sz="5100">
          <a:solidFill>
            <a:schemeClr val="tx1"/>
          </a:solidFill>
          <a:latin typeface="+mn-lt"/>
          <a:ea typeface="+mn-ea"/>
          <a:cs typeface="ＭＳ Ｐゴシック"/>
        </a:defRPr>
      </a:lvl3pPr>
      <a:lvl4pPr marL="3416300" indent="-487363" algn="l" defTabSz="1951038" rtl="0" eaLnBrk="0" fontAlgn="base" hangingPunct="0">
        <a:spcBef>
          <a:spcPct val="20000"/>
        </a:spcBef>
        <a:spcAft>
          <a:spcPct val="0"/>
        </a:spcAft>
        <a:buChar char="–"/>
        <a:defRPr sz="4300">
          <a:solidFill>
            <a:schemeClr val="tx1"/>
          </a:solidFill>
          <a:latin typeface="+mn-lt"/>
          <a:ea typeface="+mn-ea"/>
          <a:cs typeface="ＭＳ Ｐゴシック"/>
        </a:defRPr>
      </a:lvl4pPr>
      <a:lvl5pPr marL="4392613" indent="-487363" algn="l" defTabSz="1951038" rtl="0" eaLnBrk="0" fontAlgn="base" hangingPunct="0">
        <a:spcBef>
          <a:spcPct val="20000"/>
        </a:spcBef>
        <a:spcAft>
          <a:spcPct val="0"/>
        </a:spcAft>
        <a:buChar char="»"/>
        <a:defRPr sz="4300">
          <a:solidFill>
            <a:schemeClr val="tx1"/>
          </a:solidFill>
          <a:latin typeface="+mn-lt"/>
          <a:ea typeface="+mn-ea"/>
          <a:cs typeface="ＭＳ Ｐゴシック"/>
        </a:defRPr>
      </a:lvl5pPr>
      <a:lvl6pPr marL="4711059" indent="-489018" algn="l" defTabSz="1952776" rtl="0" fontAlgn="base">
        <a:spcBef>
          <a:spcPct val="20000"/>
        </a:spcBef>
        <a:spcAft>
          <a:spcPct val="0"/>
        </a:spcAft>
        <a:buChar char="»"/>
        <a:defRPr sz="4300">
          <a:solidFill>
            <a:schemeClr val="tx1"/>
          </a:solidFill>
          <a:latin typeface="+mn-lt"/>
          <a:ea typeface="+mn-ea"/>
        </a:defRPr>
      </a:lvl6pPr>
      <a:lvl7pPr marL="5027546" indent="-489018" algn="l" defTabSz="1952776" rtl="0" fontAlgn="base">
        <a:spcBef>
          <a:spcPct val="20000"/>
        </a:spcBef>
        <a:spcAft>
          <a:spcPct val="0"/>
        </a:spcAft>
        <a:buChar char="»"/>
        <a:defRPr sz="4300">
          <a:solidFill>
            <a:schemeClr val="tx1"/>
          </a:solidFill>
          <a:latin typeface="+mn-lt"/>
          <a:ea typeface="+mn-ea"/>
        </a:defRPr>
      </a:lvl7pPr>
      <a:lvl8pPr marL="5344035" indent="-489018" algn="l" defTabSz="1952776" rtl="0" fontAlgn="base">
        <a:spcBef>
          <a:spcPct val="20000"/>
        </a:spcBef>
        <a:spcAft>
          <a:spcPct val="0"/>
        </a:spcAft>
        <a:buChar char="»"/>
        <a:defRPr sz="4300">
          <a:solidFill>
            <a:schemeClr val="tx1"/>
          </a:solidFill>
          <a:latin typeface="+mn-lt"/>
          <a:ea typeface="+mn-ea"/>
        </a:defRPr>
      </a:lvl8pPr>
      <a:lvl9pPr marL="5660523" indent="-489018" algn="l" defTabSz="1952776" rtl="0" fontAlgn="base">
        <a:spcBef>
          <a:spcPct val="20000"/>
        </a:spcBef>
        <a:spcAft>
          <a:spcPct val="0"/>
        </a:spcAft>
        <a:buChar char="»"/>
        <a:defRPr sz="4300">
          <a:solidFill>
            <a:schemeClr val="tx1"/>
          </a:solidFill>
          <a:latin typeface="+mn-lt"/>
          <a:ea typeface="+mn-ea"/>
        </a:defRPr>
      </a:lvl9pPr>
    </p:bodyStyle>
    <p:otherStyle>
      <a:defPPr>
        <a:defRPr lang="en-US"/>
      </a:defPPr>
      <a:lvl1pPr marL="0" algn="l" defTabSz="632976" rtl="0" eaLnBrk="1" latinLnBrk="0" hangingPunct="1">
        <a:defRPr sz="1200" kern="1200">
          <a:solidFill>
            <a:schemeClr val="tx1"/>
          </a:solidFill>
          <a:latin typeface="+mn-lt"/>
          <a:ea typeface="+mn-ea"/>
          <a:cs typeface="+mn-cs"/>
        </a:defRPr>
      </a:lvl1pPr>
      <a:lvl2pPr marL="316488" algn="l" defTabSz="632976" rtl="0" eaLnBrk="1" latinLnBrk="0" hangingPunct="1">
        <a:defRPr sz="1200" kern="1200">
          <a:solidFill>
            <a:schemeClr val="tx1"/>
          </a:solidFill>
          <a:latin typeface="+mn-lt"/>
          <a:ea typeface="+mn-ea"/>
          <a:cs typeface="+mn-cs"/>
        </a:defRPr>
      </a:lvl2pPr>
      <a:lvl3pPr marL="632976" algn="l" defTabSz="632976" rtl="0" eaLnBrk="1" latinLnBrk="0" hangingPunct="1">
        <a:defRPr sz="1200" kern="1200">
          <a:solidFill>
            <a:schemeClr val="tx1"/>
          </a:solidFill>
          <a:latin typeface="+mn-lt"/>
          <a:ea typeface="+mn-ea"/>
          <a:cs typeface="+mn-cs"/>
        </a:defRPr>
      </a:lvl3pPr>
      <a:lvl4pPr marL="949464" algn="l" defTabSz="632976" rtl="0" eaLnBrk="1" latinLnBrk="0" hangingPunct="1">
        <a:defRPr sz="1200" kern="1200">
          <a:solidFill>
            <a:schemeClr val="tx1"/>
          </a:solidFill>
          <a:latin typeface="+mn-lt"/>
          <a:ea typeface="+mn-ea"/>
          <a:cs typeface="+mn-cs"/>
        </a:defRPr>
      </a:lvl4pPr>
      <a:lvl5pPr marL="1265953" algn="l" defTabSz="632976" rtl="0" eaLnBrk="1" latinLnBrk="0" hangingPunct="1">
        <a:defRPr sz="1200" kern="1200">
          <a:solidFill>
            <a:schemeClr val="tx1"/>
          </a:solidFill>
          <a:latin typeface="+mn-lt"/>
          <a:ea typeface="+mn-ea"/>
          <a:cs typeface="+mn-cs"/>
        </a:defRPr>
      </a:lvl5pPr>
      <a:lvl6pPr marL="1582441" algn="l" defTabSz="632976" rtl="0" eaLnBrk="1" latinLnBrk="0" hangingPunct="1">
        <a:defRPr sz="1200" kern="1200">
          <a:solidFill>
            <a:schemeClr val="tx1"/>
          </a:solidFill>
          <a:latin typeface="+mn-lt"/>
          <a:ea typeface="+mn-ea"/>
          <a:cs typeface="+mn-cs"/>
        </a:defRPr>
      </a:lvl6pPr>
      <a:lvl7pPr marL="1898929" algn="l" defTabSz="632976" rtl="0" eaLnBrk="1" latinLnBrk="0" hangingPunct="1">
        <a:defRPr sz="1200" kern="1200">
          <a:solidFill>
            <a:schemeClr val="tx1"/>
          </a:solidFill>
          <a:latin typeface="+mn-lt"/>
          <a:ea typeface="+mn-ea"/>
          <a:cs typeface="+mn-cs"/>
        </a:defRPr>
      </a:lvl7pPr>
      <a:lvl8pPr marL="2215417" algn="l" defTabSz="632976" rtl="0" eaLnBrk="1" latinLnBrk="0" hangingPunct="1">
        <a:defRPr sz="1200" kern="1200">
          <a:solidFill>
            <a:schemeClr val="tx1"/>
          </a:solidFill>
          <a:latin typeface="+mn-lt"/>
          <a:ea typeface="+mn-ea"/>
          <a:cs typeface="+mn-cs"/>
        </a:defRPr>
      </a:lvl8pPr>
      <a:lvl9pPr marL="2531905" algn="l" defTabSz="63297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Copy of IMAG0479.JPG"/>
          <p:cNvPicPr>
            <a:picLocks noChangeAspect="1"/>
          </p:cNvPicPr>
          <p:nvPr/>
        </p:nvPicPr>
        <p:blipFill>
          <a:blip r:embed="rId3"/>
          <a:srcRect/>
          <a:stretch>
            <a:fillRect/>
          </a:stretch>
        </p:blipFill>
        <p:spPr bwMode="auto">
          <a:xfrm>
            <a:off x="18030825" y="3581400"/>
            <a:ext cx="3609975" cy="2708275"/>
          </a:xfrm>
          <a:prstGeom prst="rect">
            <a:avLst/>
          </a:prstGeom>
          <a:noFill/>
          <a:ln w="9525">
            <a:noFill/>
            <a:miter lim="800000"/>
            <a:headEnd/>
            <a:tailEnd/>
          </a:ln>
        </p:spPr>
      </p:pic>
      <p:pic>
        <p:nvPicPr>
          <p:cNvPr id="14338" name="Picture 4" descr="Copy of IMAG0478.JPG"/>
          <p:cNvPicPr>
            <a:picLocks noChangeAspect="1"/>
          </p:cNvPicPr>
          <p:nvPr/>
        </p:nvPicPr>
        <p:blipFill>
          <a:blip r:embed="rId4"/>
          <a:srcRect/>
          <a:stretch>
            <a:fillRect/>
          </a:stretch>
        </p:blipFill>
        <p:spPr bwMode="auto">
          <a:xfrm>
            <a:off x="16306800" y="3733800"/>
            <a:ext cx="3305175" cy="2479675"/>
          </a:xfrm>
          <a:prstGeom prst="rect">
            <a:avLst/>
          </a:prstGeom>
          <a:noFill/>
          <a:ln w="9525">
            <a:noFill/>
            <a:miter lim="800000"/>
            <a:headEnd/>
            <a:tailEnd/>
          </a:ln>
        </p:spPr>
      </p:pic>
      <p:pic>
        <p:nvPicPr>
          <p:cNvPr id="14339" name="Picture 3" descr="Copy of IMAG0475.JPG"/>
          <p:cNvPicPr>
            <a:picLocks noChangeAspect="1"/>
          </p:cNvPicPr>
          <p:nvPr/>
        </p:nvPicPr>
        <p:blipFill>
          <a:blip r:embed="rId5"/>
          <a:srcRect/>
          <a:stretch>
            <a:fillRect/>
          </a:stretch>
        </p:blipFill>
        <p:spPr bwMode="auto">
          <a:xfrm>
            <a:off x="14325600" y="3733800"/>
            <a:ext cx="3305175" cy="2479675"/>
          </a:xfrm>
          <a:prstGeom prst="rect">
            <a:avLst/>
          </a:prstGeom>
          <a:noFill/>
          <a:ln w="9525">
            <a:noFill/>
            <a:miter lim="800000"/>
            <a:headEnd/>
            <a:tailEnd/>
          </a:ln>
        </p:spPr>
      </p:pic>
      <p:pic>
        <p:nvPicPr>
          <p:cNvPr id="14340" name="Picture 2" descr="Copy of IMAG0436.JPG"/>
          <p:cNvPicPr>
            <a:picLocks noChangeAspect="1"/>
          </p:cNvPicPr>
          <p:nvPr/>
        </p:nvPicPr>
        <p:blipFill>
          <a:blip r:embed="rId6"/>
          <a:srcRect/>
          <a:stretch>
            <a:fillRect/>
          </a:stretch>
        </p:blipFill>
        <p:spPr bwMode="auto">
          <a:xfrm>
            <a:off x="12649200" y="3810000"/>
            <a:ext cx="2898775" cy="2174875"/>
          </a:xfrm>
          <a:prstGeom prst="rect">
            <a:avLst/>
          </a:prstGeom>
          <a:noFill/>
          <a:ln w="9525">
            <a:noFill/>
            <a:miter lim="800000"/>
            <a:headEnd/>
            <a:tailEnd/>
          </a:ln>
        </p:spPr>
      </p:pic>
      <p:sp>
        <p:nvSpPr>
          <p:cNvPr id="14341" name="Rectangle 2"/>
          <p:cNvSpPr>
            <a:spLocks noChangeArrowheads="1"/>
          </p:cNvSpPr>
          <p:nvPr/>
        </p:nvSpPr>
        <p:spPr bwMode="auto">
          <a:xfrm>
            <a:off x="0" y="0"/>
            <a:ext cx="32918400" cy="2925763"/>
          </a:xfrm>
          <a:prstGeom prst="rect">
            <a:avLst/>
          </a:prstGeom>
          <a:solidFill>
            <a:srgbClr val="4A1767"/>
          </a:solidFill>
          <a:ln w="9525">
            <a:noFill/>
            <a:miter lim="800000"/>
            <a:headEnd/>
            <a:tailEnd/>
          </a:ln>
        </p:spPr>
        <p:txBody>
          <a:bodyPr wrap="none" lIns="63298" tIns="31649" rIns="63298" bIns="31649" anchor="ctr"/>
          <a:lstStyle/>
          <a:p>
            <a:pPr eaLnBrk="0" hangingPunct="0"/>
            <a:endParaRPr lang="en-US"/>
          </a:p>
        </p:txBody>
      </p:sp>
      <p:sp>
        <p:nvSpPr>
          <p:cNvPr id="14342" name="Text Box 4"/>
          <p:cNvSpPr txBox="1">
            <a:spLocks noChangeArrowheads="1"/>
          </p:cNvSpPr>
          <p:nvPr/>
        </p:nvSpPr>
        <p:spPr bwMode="auto">
          <a:xfrm>
            <a:off x="29957713" y="1162050"/>
            <a:ext cx="393700" cy="858838"/>
          </a:xfrm>
          <a:prstGeom prst="rect">
            <a:avLst/>
          </a:prstGeom>
          <a:noFill/>
          <a:ln w="9525">
            <a:noFill/>
            <a:miter lim="800000"/>
            <a:headEnd/>
            <a:tailEnd/>
          </a:ln>
        </p:spPr>
        <p:txBody>
          <a:bodyPr wrap="none" lIns="195298" tIns="97649" rIns="195298" bIns="97649">
            <a:spAutoFit/>
          </a:bodyPr>
          <a:lstStyle/>
          <a:p>
            <a:pPr defTabSz="1951038" eaLnBrk="0" hangingPunct="0"/>
            <a:endParaRPr lang="en-US" sz="4300">
              <a:solidFill>
                <a:schemeClr val="bg1"/>
              </a:solidFill>
              <a:latin typeface="Tahoma" pitchFamily="34" charset="0"/>
            </a:endParaRPr>
          </a:p>
        </p:txBody>
      </p:sp>
      <p:sp>
        <p:nvSpPr>
          <p:cNvPr id="14343" name="Rectangle 9"/>
          <p:cNvSpPr>
            <a:spLocks noChangeArrowheads="1"/>
          </p:cNvSpPr>
          <p:nvPr/>
        </p:nvSpPr>
        <p:spPr bwMode="auto">
          <a:xfrm>
            <a:off x="0" y="16279813"/>
            <a:ext cx="32918400" cy="361950"/>
          </a:xfrm>
          <a:prstGeom prst="rect">
            <a:avLst/>
          </a:prstGeom>
          <a:solidFill>
            <a:srgbClr val="4A1767"/>
          </a:solidFill>
          <a:ln w="9525">
            <a:noFill/>
            <a:miter lim="800000"/>
            <a:headEnd/>
            <a:tailEnd/>
          </a:ln>
        </p:spPr>
        <p:txBody>
          <a:bodyPr wrap="none" lIns="63298" tIns="31649" rIns="63298" bIns="31649" anchor="ctr"/>
          <a:lstStyle/>
          <a:p>
            <a:pPr eaLnBrk="0" hangingPunct="0"/>
            <a:endParaRPr lang="en-US"/>
          </a:p>
        </p:txBody>
      </p:sp>
      <p:sp>
        <p:nvSpPr>
          <p:cNvPr id="14344" name="Text Box 11"/>
          <p:cNvSpPr txBox="1">
            <a:spLocks noChangeArrowheads="1"/>
          </p:cNvSpPr>
          <p:nvPr/>
        </p:nvSpPr>
        <p:spPr bwMode="auto">
          <a:xfrm>
            <a:off x="457200" y="10744200"/>
            <a:ext cx="10439400" cy="720725"/>
          </a:xfrm>
          <a:prstGeom prst="rect">
            <a:avLst/>
          </a:prstGeom>
          <a:solidFill>
            <a:srgbClr val="4A1767"/>
          </a:solidFill>
          <a:ln w="9525">
            <a:noFill/>
            <a:miter lim="800000"/>
            <a:headEnd/>
            <a:tailEnd/>
          </a:ln>
        </p:spPr>
        <p:txBody>
          <a:bodyPr lIns="195298" tIns="97649" rIns="195298" bIns="97649">
            <a:spAutoFit/>
          </a:bodyPr>
          <a:lstStyle/>
          <a:p>
            <a:pPr defTabSz="1951038" eaLnBrk="0" hangingPunct="0"/>
            <a:r>
              <a:rPr lang="en-US" sz="3400" b="1">
                <a:solidFill>
                  <a:schemeClr val="bg1"/>
                </a:solidFill>
                <a:latin typeface="Tahoma" pitchFamily="34" charset="0"/>
              </a:rPr>
              <a:t>Demographic  Information</a:t>
            </a:r>
          </a:p>
        </p:txBody>
      </p:sp>
      <p:sp>
        <p:nvSpPr>
          <p:cNvPr id="14345" name="Text Box 13"/>
          <p:cNvSpPr txBox="1">
            <a:spLocks noChangeArrowheads="1"/>
          </p:cNvSpPr>
          <p:nvPr/>
        </p:nvSpPr>
        <p:spPr bwMode="auto">
          <a:xfrm>
            <a:off x="22174200" y="3211513"/>
            <a:ext cx="10287000" cy="676275"/>
          </a:xfrm>
          <a:prstGeom prst="rect">
            <a:avLst/>
          </a:prstGeom>
          <a:solidFill>
            <a:srgbClr val="4A1767"/>
          </a:solidFill>
          <a:ln w="9525">
            <a:noFill/>
            <a:miter lim="800000"/>
            <a:headEnd/>
            <a:tailEnd/>
          </a:ln>
        </p:spPr>
        <p:txBody>
          <a:bodyPr lIns="195298" tIns="97649" rIns="195298" bIns="97649">
            <a:spAutoFit/>
          </a:bodyPr>
          <a:lstStyle/>
          <a:p>
            <a:pPr defTabSz="1951038" eaLnBrk="0" hangingPunct="0">
              <a:lnSpc>
                <a:spcPct val="90000"/>
              </a:lnSpc>
            </a:pPr>
            <a:r>
              <a:rPr lang="en-US" sz="3400" b="1">
                <a:solidFill>
                  <a:schemeClr val="bg1"/>
                </a:solidFill>
                <a:latin typeface="Tahoma" pitchFamily="34" charset="0"/>
              </a:rPr>
              <a:t>Structure</a:t>
            </a:r>
          </a:p>
        </p:txBody>
      </p:sp>
      <p:sp>
        <p:nvSpPr>
          <p:cNvPr id="14346" name="Text Box 16"/>
          <p:cNvSpPr txBox="1">
            <a:spLocks noChangeArrowheads="1"/>
          </p:cNvSpPr>
          <p:nvPr/>
        </p:nvSpPr>
        <p:spPr bwMode="auto">
          <a:xfrm>
            <a:off x="457200" y="9005888"/>
            <a:ext cx="10439400" cy="720725"/>
          </a:xfrm>
          <a:prstGeom prst="rect">
            <a:avLst/>
          </a:prstGeom>
          <a:solidFill>
            <a:srgbClr val="4A1767"/>
          </a:solidFill>
          <a:ln w="9525">
            <a:noFill/>
            <a:miter lim="800000"/>
            <a:headEnd/>
            <a:tailEnd/>
          </a:ln>
        </p:spPr>
        <p:txBody>
          <a:bodyPr lIns="195298" tIns="97649" rIns="195298" bIns="97649">
            <a:spAutoFit/>
          </a:bodyPr>
          <a:lstStyle/>
          <a:p>
            <a:pPr defTabSz="1951038" eaLnBrk="0" hangingPunct="0"/>
            <a:r>
              <a:rPr lang="en-US" sz="3400" b="1">
                <a:solidFill>
                  <a:schemeClr val="bg1"/>
                </a:solidFill>
                <a:latin typeface="Tahoma" pitchFamily="34" charset="0"/>
              </a:rPr>
              <a:t>Research  Question</a:t>
            </a:r>
          </a:p>
        </p:txBody>
      </p:sp>
      <p:sp>
        <p:nvSpPr>
          <p:cNvPr id="14347" name="Text Box 31"/>
          <p:cNvSpPr txBox="1">
            <a:spLocks noChangeArrowheads="1"/>
          </p:cNvSpPr>
          <p:nvPr/>
        </p:nvSpPr>
        <p:spPr bwMode="auto">
          <a:xfrm>
            <a:off x="457200" y="3211513"/>
            <a:ext cx="10439400" cy="720725"/>
          </a:xfrm>
          <a:prstGeom prst="rect">
            <a:avLst/>
          </a:prstGeom>
          <a:solidFill>
            <a:srgbClr val="4A1767"/>
          </a:solidFill>
          <a:ln w="9525">
            <a:noFill/>
            <a:miter lim="800000"/>
            <a:headEnd/>
            <a:tailEnd/>
          </a:ln>
        </p:spPr>
        <p:txBody>
          <a:bodyPr lIns="195298" tIns="97649" rIns="195298" bIns="97649">
            <a:spAutoFit/>
          </a:bodyPr>
          <a:lstStyle/>
          <a:p>
            <a:pPr defTabSz="1951038" eaLnBrk="0" hangingPunct="0"/>
            <a:r>
              <a:rPr lang="en-US" sz="3400" b="1">
                <a:solidFill>
                  <a:schemeClr val="bg1"/>
                </a:solidFill>
                <a:latin typeface="Tahoma" pitchFamily="34" charset="0"/>
              </a:rPr>
              <a:t>Abstract</a:t>
            </a:r>
          </a:p>
        </p:txBody>
      </p:sp>
      <p:sp>
        <p:nvSpPr>
          <p:cNvPr id="14348" name="Text Box 32"/>
          <p:cNvSpPr txBox="1">
            <a:spLocks noChangeArrowheads="1"/>
          </p:cNvSpPr>
          <p:nvPr/>
        </p:nvSpPr>
        <p:spPr bwMode="auto">
          <a:xfrm>
            <a:off x="2178050" y="592138"/>
            <a:ext cx="30740350" cy="2074862"/>
          </a:xfrm>
          <a:prstGeom prst="rect">
            <a:avLst/>
          </a:prstGeom>
          <a:noFill/>
          <a:ln w="9525">
            <a:noFill/>
            <a:miter lim="800000"/>
            <a:headEnd/>
            <a:tailEnd/>
          </a:ln>
        </p:spPr>
        <p:txBody>
          <a:bodyPr lIns="195298" tIns="97649" rIns="195298" bIns="97649">
            <a:spAutoFit/>
          </a:bodyPr>
          <a:lstStyle/>
          <a:p>
            <a:pPr algn="ctr" defTabSz="1951038" eaLnBrk="0" hangingPunct="0"/>
            <a:r>
              <a:rPr lang="en-US" sz="4600">
                <a:solidFill>
                  <a:srgbClr val="E5D037"/>
                </a:solidFill>
                <a:latin typeface="Tahoma" pitchFamily="34" charset="0"/>
              </a:rPr>
              <a:t>Sacrificing Something Important: The Lived Experience of Compensated Kidney Donors in the Philippines</a:t>
            </a:r>
            <a:endParaRPr lang="en-US" sz="5100">
              <a:solidFill>
                <a:srgbClr val="E5D037"/>
              </a:solidFill>
              <a:latin typeface="Tahoma" pitchFamily="34" charset="0"/>
            </a:endParaRPr>
          </a:p>
          <a:p>
            <a:pPr algn="ctr" defTabSz="1951038" eaLnBrk="0" hangingPunct="0"/>
            <a:r>
              <a:rPr lang="en-US" sz="3900">
                <a:solidFill>
                  <a:schemeClr val="bg1"/>
                </a:solidFill>
                <a:latin typeface="Tahoma" pitchFamily="34" charset="0"/>
              </a:rPr>
              <a:t>MEDEL SALVADOR-PAGUIRIGAN, EdD, RN, CNN, CNE</a:t>
            </a:r>
          </a:p>
          <a:p>
            <a:pPr algn="ctr" defTabSz="1951038" eaLnBrk="0" hangingPunct="0"/>
            <a:r>
              <a:rPr lang="en-US" sz="3700">
                <a:solidFill>
                  <a:schemeClr val="bg1"/>
                </a:solidFill>
                <a:latin typeface="Tahoma" pitchFamily="34" charset="0"/>
              </a:rPr>
              <a:t>New York University College of Nursing, NY 10003, USA</a:t>
            </a:r>
          </a:p>
        </p:txBody>
      </p:sp>
      <p:sp>
        <p:nvSpPr>
          <p:cNvPr id="14349" name="Rectangle 51"/>
          <p:cNvSpPr>
            <a:spLocks noChangeArrowheads="1"/>
          </p:cNvSpPr>
          <p:nvPr/>
        </p:nvSpPr>
        <p:spPr bwMode="auto">
          <a:xfrm>
            <a:off x="12655550" y="9539288"/>
            <a:ext cx="74613" cy="130175"/>
          </a:xfrm>
          <a:prstGeom prst="rect">
            <a:avLst/>
          </a:prstGeom>
          <a:noFill/>
          <a:ln w="9525">
            <a:noFill/>
            <a:miter lim="800000"/>
            <a:headEnd/>
            <a:tailEnd/>
          </a:ln>
        </p:spPr>
        <p:txBody>
          <a:bodyPr wrap="none" lIns="37149" tIns="18574" rIns="37149" bIns="18574">
            <a:spAutoFit/>
          </a:bodyPr>
          <a:lstStyle/>
          <a:p>
            <a:pPr defTabSz="369888" eaLnBrk="0" hangingPunct="0"/>
            <a:endParaRPr lang="en-US"/>
          </a:p>
        </p:txBody>
      </p:sp>
      <p:sp>
        <p:nvSpPr>
          <p:cNvPr id="14350" name="Rectangle 55"/>
          <p:cNvSpPr>
            <a:spLocks noChangeArrowheads="1"/>
          </p:cNvSpPr>
          <p:nvPr/>
        </p:nvSpPr>
        <p:spPr bwMode="auto">
          <a:xfrm>
            <a:off x="14436725" y="5268913"/>
            <a:ext cx="74613" cy="130175"/>
          </a:xfrm>
          <a:prstGeom prst="rect">
            <a:avLst/>
          </a:prstGeom>
          <a:noFill/>
          <a:ln w="9525">
            <a:noFill/>
            <a:miter lim="800000"/>
            <a:headEnd/>
            <a:tailEnd/>
          </a:ln>
        </p:spPr>
        <p:txBody>
          <a:bodyPr wrap="none" lIns="37149" tIns="18574" rIns="37149" bIns="18574">
            <a:spAutoFit/>
          </a:bodyPr>
          <a:lstStyle/>
          <a:p>
            <a:pPr defTabSz="369888" eaLnBrk="0" hangingPunct="0"/>
            <a:endParaRPr lang="en-US"/>
          </a:p>
        </p:txBody>
      </p:sp>
      <p:sp>
        <p:nvSpPr>
          <p:cNvPr id="14351" name="Rectangle 62"/>
          <p:cNvSpPr>
            <a:spLocks noChangeArrowheads="1"/>
          </p:cNvSpPr>
          <p:nvPr/>
        </p:nvSpPr>
        <p:spPr bwMode="auto">
          <a:xfrm>
            <a:off x="25115838" y="14574838"/>
            <a:ext cx="74612" cy="130175"/>
          </a:xfrm>
          <a:prstGeom prst="rect">
            <a:avLst/>
          </a:prstGeom>
          <a:noFill/>
          <a:ln w="9525">
            <a:noFill/>
            <a:miter lim="800000"/>
            <a:headEnd/>
            <a:tailEnd/>
          </a:ln>
        </p:spPr>
        <p:txBody>
          <a:bodyPr wrap="none" lIns="37149" tIns="18574" rIns="37149" bIns="18574">
            <a:spAutoFit/>
          </a:bodyPr>
          <a:lstStyle/>
          <a:p>
            <a:pPr defTabSz="369888" eaLnBrk="0" hangingPunct="0"/>
            <a:endParaRPr lang="en-US"/>
          </a:p>
        </p:txBody>
      </p:sp>
      <p:pic>
        <p:nvPicPr>
          <p:cNvPr id="14352" name="Picture 69" descr="torch"/>
          <p:cNvPicPr>
            <a:picLocks noChangeAspect="1" noChangeArrowheads="1"/>
          </p:cNvPicPr>
          <p:nvPr/>
        </p:nvPicPr>
        <p:blipFill>
          <a:blip r:embed="rId7"/>
          <a:srcRect/>
          <a:stretch>
            <a:fillRect/>
          </a:stretch>
        </p:blipFill>
        <p:spPr bwMode="auto">
          <a:xfrm>
            <a:off x="806450" y="436563"/>
            <a:ext cx="1174750" cy="1746250"/>
          </a:xfrm>
          <a:prstGeom prst="rect">
            <a:avLst/>
          </a:prstGeom>
          <a:noFill/>
          <a:ln w="9525">
            <a:noFill/>
            <a:miter lim="800000"/>
            <a:headEnd/>
            <a:tailEnd/>
          </a:ln>
        </p:spPr>
      </p:pic>
      <p:sp>
        <p:nvSpPr>
          <p:cNvPr id="14353" name="TextBox 21"/>
          <p:cNvSpPr txBox="1">
            <a:spLocks noChangeArrowheads="1"/>
          </p:cNvSpPr>
          <p:nvPr/>
        </p:nvSpPr>
        <p:spPr bwMode="auto">
          <a:xfrm>
            <a:off x="1981200" y="4191000"/>
            <a:ext cx="8077200" cy="184150"/>
          </a:xfrm>
          <a:prstGeom prst="rect">
            <a:avLst/>
          </a:prstGeom>
          <a:noFill/>
          <a:ln w="9525">
            <a:noFill/>
            <a:miter lim="800000"/>
            <a:headEnd/>
            <a:tailEnd/>
          </a:ln>
        </p:spPr>
        <p:txBody>
          <a:bodyPr>
            <a:spAutoFit/>
          </a:bodyPr>
          <a:lstStyle/>
          <a:p>
            <a:pPr eaLnBrk="0" hangingPunct="0"/>
            <a:endParaRPr lang="en-US"/>
          </a:p>
        </p:txBody>
      </p:sp>
      <p:sp>
        <p:nvSpPr>
          <p:cNvPr id="14354" name="Rectangle 23"/>
          <p:cNvSpPr>
            <a:spLocks noChangeArrowheads="1"/>
          </p:cNvSpPr>
          <p:nvPr/>
        </p:nvSpPr>
        <p:spPr bwMode="auto">
          <a:xfrm>
            <a:off x="457200" y="3946525"/>
            <a:ext cx="10515600" cy="4832350"/>
          </a:xfrm>
          <a:prstGeom prst="rect">
            <a:avLst/>
          </a:prstGeom>
          <a:noFill/>
          <a:ln w="9525">
            <a:noFill/>
            <a:miter lim="800000"/>
            <a:headEnd/>
            <a:tailEnd/>
          </a:ln>
        </p:spPr>
        <p:txBody>
          <a:bodyPr anchor="ctr">
            <a:spAutoFit/>
          </a:bodyPr>
          <a:lstStyle/>
          <a:p>
            <a:pPr eaLnBrk="0" hangingPunct="0"/>
            <a:r>
              <a:rPr lang="en-US" sz="2200">
                <a:latin typeface="Times New Roman" pitchFamily="18" charset="0"/>
                <a:cs typeface="Times New Roman" pitchFamily="18" charset="0"/>
              </a:rPr>
              <a:t>The purpose of this study is to identify the structure of the universal phenomenon of sacrificing something important among the compensated kidney donors (healthy individuals who opt to undergo voluntary nephrectomy for money) in the Philippines. This study was guided by the van Manen Phenomenological Method to collect qualitative data by conducting in-depth face-to-face interviews with 13 participants in the town of Baseco, in Manila, Philippines, the hub of the organ trade. Raw data were coded, analyzed, and categorized to answer the research question. The structure of sacrificing something important among the compensated kidney donors in the Philippines emerges from the </a:t>
            </a:r>
            <a:r>
              <a:rPr lang="en-US" sz="2200" i="1">
                <a:latin typeface="Times New Roman" pitchFamily="18" charset="0"/>
                <a:cs typeface="Times New Roman" pitchFamily="18" charset="0"/>
              </a:rPr>
              <a:t>extrinsic intent</a:t>
            </a:r>
            <a:r>
              <a:rPr lang="en-US" sz="2200">
                <a:latin typeface="Times New Roman" pitchFamily="18" charset="0"/>
                <a:cs typeface="Times New Roman" pitchFamily="18" charset="0"/>
              </a:rPr>
              <a:t> of adversity and the </a:t>
            </a:r>
            <a:r>
              <a:rPr lang="en-US" sz="2200" i="1">
                <a:latin typeface="Times New Roman" pitchFamily="18" charset="0"/>
                <a:cs typeface="Times New Roman" pitchFamily="18" charset="0"/>
              </a:rPr>
              <a:t>intrinsic intent</a:t>
            </a:r>
            <a:r>
              <a:rPr lang="en-US" sz="2200">
                <a:latin typeface="Times New Roman" pitchFamily="18" charset="0"/>
                <a:cs typeface="Times New Roman" pitchFamily="18" charset="0"/>
              </a:rPr>
              <a:t> of altruism, which are instrumental to the </a:t>
            </a:r>
            <a:r>
              <a:rPr lang="en-US" sz="2200" i="1">
                <a:latin typeface="Times New Roman" pitchFamily="18" charset="0"/>
                <a:cs typeface="Times New Roman" pitchFamily="18" charset="0"/>
              </a:rPr>
              <a:t>struggle</a:t>
            </a:r>
            <a:r>
              <a:rPr lang="en-US" sz="2200">
                <a:latin typeface="Times New Roman" pitchFamily="18" charset="0"/>
                <a:cs typeface="Times New Roman" pitchFamily="18" charset="0"/>
              </a:rPr>
              <a:t> of making a difficult decision, emerging in the </a:t>
            </a:r>
            <a:r>
              <a:rPr lang="en-US" sz="2200" i="1">
                <a:latin typeface="Times New Roman" pitchFamily="18" charset="0"/>
                <a:cs typeface="Times New Roman" pitchFamily="18" charset="0"/>
              </a:rPr>
              <a:t>act</a:t>
            </a:r>
            <a:r>
              <a:rPr lang="en-US" sz="2200">
                <a:latin typeface="Times New Roman" pitchFamily="18" charset="0"/>
                <a:cs typeface="Times New Roman" pitchFamily="18" charset="0"/>
              </a:rPr>
              <a:t> with reciprocation, and although resulting in the </a:t>
            </a:r>
            <a:r>
              <a:rPr lang="en-US" sz="2200" i="1">
                <a:latin typeface="Times New Roman" pitchFamily="18" charset="0"/>
                <a:cs typeface="Times New Roman" pitchFamily="18" charset="0"/>
              </a:rPr>
              <a:t>consequences</a:t>
            </a:r>
            <a:r>
              <a:rPr lang="en-US" sz="2200">
                <a:latin typeface="Times New Roman" pitchFamily="18" charset="0"/>
                <a:cs typeface="Times New Roman" pitchFamily="18" charset="0"/>
              </a:rPr>
              <a:t> of health deterioration and loss, resilience makes bouncing back possible. The ultimate goal is that the knowledge illuminated from this study, used cautiously, will provide insight on how these lived experiences can influence nursing practice, education, and future research. </a:t>
            </a:r>
          </a:p>
        </p:txBody>
      </p:sp>
      <p:sp>
        <p:nvSpPr>
          <p:cNvPr id="14355" name="Rectangle 25"/>
          <p:cNvSpPr>
            <a:spLocks noChangeArrowheads="1"/>
          </p:cNvSpPr>
          <p:nvPr/>
        </p:nvSpPr>
        <p:spPr bwMode="auto">
          <a:xfrm>
            <a:off x="457200" y="9731375"/>
            <a:ext cx="10439400" cy="769938"/>
          </a:xfrm>
          <a:prstGeom prst="rect">
            <a:avLst/>
          </a:prstGeom>
          <a:noFill/>
          <a:ln w="9525">
            <a:noFill/>
            <a:miter lim="800000"/>
            <a:headEnd/>
            <a:tailEnd/>
          </a:ln>
        </p:spPr>
        <p:txBody>
          <a:bodyPr anchor="ctr">
            <a:spAutoFit/>
          </a:bodyPr>
          <a:lstStyle/>
          <a:p>
            <a:pPr eaLnBrk="0" hangingPunct="0"/>
            <a:r>
              <a:rPr lang="en-US" sz="2200">
                <a:latin typeface="Times New Roman" pitchFamily="18" charset="0"/>
                <a:cs typeface="Times New Roman" pitchFamily="18" charset="0"/>
              </a:rPr>
              <a:t>What is the structure of sacrificing something important among the compensated kidney donors in the Philippines?</a:t>
            </a:r>
          </a:p>
        </p:txBody>
      </p:sp>
      <p:graphicFrame>
        <p:nvGraphicFramePr>
          <p:cNvPr id="35" name="Table 34"/>
          <p:cNvGraphicFramePr>
            <a:graphicFrameLocks noGrp="1"/>
          </p:cNvGraphicFramePr>
          <p:nvPr/>
        </p:nvGraphicFramePr>
        <p:xfrm>
          <a:off x="457200" y="11582400"/>
          <a:ext cx="10287000" cy="4114800"/>
        </p:xfrm>
        <a:graphic>
          <a:graphicData uri="http://schemas.openxmlformats.org/drawingml/2006/table">
            <a:tbl>
              <a:tblPr/>
              <a:tblGrid>
                <a:gridCol w="5080000"/>
                <a:gridCol w="5207000"/>
              </a:tblGrid>
              <a:tr h="685800">
                <a:tc>
                  <a:txBody>
                    <a:bodyPr/>
                    <a:lstStyle/>
                    <a:p>
                      <a:pPr marL="0" marR="0" lvl="0" indent="0" algn="ctr" defTabSz="631825" rtl="0" eaLnBrk="1" fontAlgn="base" latinLnBrk="0" hangingPunct="0">
                        <a:lnSpc>
                          <a:spcPct val="100000"/>
                        </a:lnSpc>
                        <a:spcBef>
                          <a:spcPts val="300"/>
                        </a:spcBef>
                        <a:spcAft>
                          <a:spcPts val="30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Characteristic</a:t>
                      </a: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cell3D prstMaterial="dkEdge">
                      <a:bevel prst="slope"/>
                      <a:lightRig rig="flood" dir="t"/>
                    </a:cell3D>
                    <a:gradFill>
                      <a:gsLst>
                        <a:gs pos="0">
                          <a:srgbClr val="5E9EFF"/>
                        </a:gs>
                        <a:gs pos="39999">
                          <a:srgbClr val="85C2FF"/>
                        </a:gs>
                        <a:gs pos="70000">
                          <a:srgbClr val="C4D6EB"/>
                        </a:gs>
                        <a:gs pos="100000">
                          <a:srgbClr val="FFEBFA"/>
                        </a:gs>
                      </a:gsLst>
                      <a:lin ang="5400000" scaled="0"/>
                    </a:gradFill>
                  </a:tcPr>
                </a:tc>
                <a:tc>
                  <a:txBody>
                    <a:bodyPr/>
                    <a:lstStyle/>
                    <a:p>
                      <a:pPr marL="0" marR="0" lvl="0" indent="0" algn="ctr" defTabSz="631825" rtl="0" eaLnBrk="1" fontAlgn="base" latinLnBrk="0" hangingPunct="0">
                        <a:lnSpc>
                          <a:spcPct val="100000"/>
                        </a:lnSpc>
                        <a:spcBef>
                          <a:spcPts val="300"/>
                        </a:spcBef>
                        <a:spcAft>
                          <a:spcPts val="30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Mean</a:t>
                      </a: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cell3D prstMaterial="dkEdge">
                      <a:bevel prst="slope"/>
                      <a:lightRig rig="flood" dir="t"/>
                    </a:cell3D>
                    <a:gradFill>
                      <a:gsLst>
                        <a:gs pos="0">
                          <a:srgbClr val="5E9EFF"/>
                        </a:gs>
                        <a:gs pos="39999">
                          <a:srgbClr val="85C2FF"/>
                        </a:gs>
                        <a:gs pos="70000">
                          <a:srgbClr val="C4D6EB"/>
                        </a:gs>
                        <a:gs pos="100000">
                          <a:srgbClr val="FFEBFA"/>
                        </a:gs>
                      </a:gsLst>
                      <a:lin ang="5400000" scaled="0"/>
                    </a:gradFill>
                  </a:tcPr>
                </a:tc>
              </a:tr>
              <a:tr h="685800">
                <a:tc>
                  <a:txBody>
                    <a:bodyPr/>
                    <a:lstStyle/>
                    <a:p>
                      <a:pPr marL="0" marR="0" lvl="0" indent="0" algn="l"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Age at interview (years)</a:t>
                      </a:r>
                    </a:p>
                  </a:txBody>
                  <a:tcPr marL="68580" marR="68580" marT="0" marB="0"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marL="0" marR="0" lvl="0" indent="0" algn="ctr"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39.8</a:t>
                      </a:r>
                    </a:p>
                  </a:txBody>
                  <a:tcPr marL="68580" marR="68580" marT="0" marB="0"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r>
              <a:tr h="685800">
                <a:tc>
                  <a:txBody>
                    <a:bodyPr/>
                    <a:lstStyle/>
                    <a:p>
                      <a:pPr marL="0" marR="0" lvl="0" indent="0" algn="l"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Age at nephrectomy (years)</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marL="0" marR="0" lvl="0" indent="0" algn="ctr"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30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r>
              <a:tr h="685800">
                <a:tc>
                  <a:txBody>
                    <a:bodyPr/>
                    <a:lstStyle/>
                    <a:p>
                      <a:pPr marL="0" marR="0" lvl="0" indent="0" algn="l"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Approximate monthly income </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marL="0" marR="0" lvl="0" indent="0" algn="ctr"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$162</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r>
              <a:tr h="685800">
                <a:tc>
                  <a:txBody>
                    <a:bodyPr/>
                    <a:lstStyle/>
                    <a:p>
                      <a:pPr marL="0" marR="0" lvl="0" indent="0" algn="l"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Number of household</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marL="0" marR="0" lvl="0" indent="0" algn="ctr"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6</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r>
              <a:tr h="685800">
                <a:tc>
                  <a:txBody>
                    <a:bodyPr/>
                    <a:lstStyle/>
                    <a:p>
                      <a:pPr marL="0" marR="0" lvl="0" indent="0" algn="l"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Amount paid for kidney donation </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marL="0" marR="0" lvl="0" indent="0" algn="ctr" defTabSz="631825" rtl="0" eaLnBrk="1" fontAlgn="base" latinLnBrk="0" hangingPunct="0">
                        <a:lnSpc>
                          <a:spcPct val="100000"/>
                        </a:lnSpc>
                        <a:spcBef>
                          <a:spcPts val="300"/>
                        </a:spcBef>
                        <a:spcAft>
                          <a:spcPts val="300"/>
                        </a:spcAft>
                        <a:buClrTx/>
                        <a:buSzTx/>
                        <a:buFontTx/>
                        <a:buNone/>
                        <a:tabLst/>
                      </a:pPr>
                      <a:r>
                        <a:rPr kumimoji="0" lang="en-US" sz="1900" b="0"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$2,174</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cell3D prstMaterial="dkEdge">
                      <a:bevel prst="slope"/>
                      <a:lightRig rig="flood" dir="t"/>
                    </a:cell3D>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r>
            </a:tbl>
          </a:graphicData>
        </a:graphic>
      </p:graphicFrame>
      <p:sp>
        <p:nvSpPr>
          <p:cNvPr id="14357" name="Text Box 12"/>
          <p:cNvSpPr txBox="1">
            <a:spLocks noChangeArrowheads="1"/>
          </p:cNvSpPr>
          <p:nvPr/>
        </p:nvSpPr>
        <p:spPr bwMode="auto">
          <a:xfrm>
            <a:off x="22174200" y="13128625"/>
            <a:ext cx="10287000" cy="676275"/>
          </a:xfrm>
          <a:prstGeom prst="rect">
            <a:avLst/>
          </a:prstGeom>
          <a:solidFill>
            <a:srgbClr val="4A1767"/>
          </a:solidFill>
          <a:ln w="9525">
            <a:noFill/>
            <a:miter lim="800000"/>
            <a:headEnd/>
            <a:tailEnd/>
          </a:ln>
        </p:spPr>
        <p:txBody>
          <a:bodyPr lIns="195298" tIns="97649" rIns="195298" bIns="97649">
            <a:spAutoFit/>
          </a:bodyPr>
          <a:lstStyle/>
          <a:p>
            <a:pPr defTabSz="1951038" eaLnBrk="0" hangingPunct="0">
              <a:lnSpc>
                <a:spcPct val="90000"/>
              </a:lnSpc>
            </a:pPr>
            <a:r>
              <a:rPr lang="en-US" sz="3400" b="1">
                <a:solidFill>
                  <a:schemeClr val="bg1"/>
                </a:solidFill>
                <a:latin typeface="Tahoma" pitchFamily="34" charset="0"/>
              </a:rPr>
              <a:t>Implications </a:t>
            </a:r>
          </a:p>
        </p:txBody>
      </p:sp>
      <p:sp>
        <p:nvSpPr>
          <p:cNvPr id="14358" name="TextBox 39"/>
          <p:cNvSpPr txBox="1">
            <a:spLocks noChangeArrowheads="1"/>
          </p:cNvSpPr>
          <p:nvPr/>
        </p:nvSpPr>
        <p:spPr bwMode="auto">
          <a:xfrm>
            <a:off x="11430000" y="6629400"/>
            <a:ext cx="10210800" cy="5554663"/>
          </a:xfrm>
          <a:prstGeom prst="rect">
            <a:avLst/>
          </a:prstGeom>
          <a:noFill/>
          <a:ln w="9525">
            <a:noFill/>
            <a:miter lim="800000"/>
            <a:headEnd/>
            <a:tailEnd/>
          </a:ln>
        </p:spPr>
        <p:txBody>
          <a:bodyPr>
            <a:spAutoFit/>
          </a:bodyPr>
          <a:lstStyle/>
          <a:p>
            <a:pPr eaLnBrk="0" hangingPunct="0"/>
            <a:r>
              <a:rPr lang="en-US" sz="1900">
                <a:latin typeface="Times New Roman" pitchFamily="18" charset="0"/>
                <a:cs typeface="Times New Roman" pitchFamily="18" charset="0"/>
              </a:rPr>
              <a:t>According to 48-year-old Rudy, </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it</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s always hard to sacrifice something that is important to you.</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 He added, “it</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s easier if your sacrifice helped someone.</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  He learned this after his son contracted </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tuberculosis of the bone.</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 This, made him decide to undergo a kidney </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transplant</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 (donation) for 80,000 PHP (1,818 USD) in 1995. His health status before surgery was good. Now he claims to be weaker and experiences fatigue easily. The payment was used to treat his son, rebuild a house, and put up a small convenience store in Baseco. His son got better. After some time, however, a storm destroyed their home and store. He built a new home, which was destroyed in a fire. Meanwhile, his only daughter caught dengue fever and died. He said, </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It hurts in the sense that the money used in that came from selling my kidney would suddenly disappear.</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 As a result, his wife developed some psychological problems. To remedy this, he opened a small convenience store where she could focus her thoughts on something else. As of now, he is also trying to set his sons straight so that they wouldn't follow in his footsteps. </a:t>
            </a:r>
            <a:r>
              <a:rPr lang="en-US" sz="1900">
                <a:latin typeface="Times New Roman" pitchFamily="18" charset="0"/>
                <a:cs typeface="Times New Roman" pitchFamily="18" charset="0"/>
              </a:rPr>
              <a:t>Rudy and his family are currently living in a house from Habitat for Humanity, which he has yet to pay off. He supports four children, his wife, and three other relatives. Rudy manages by distracting himself. He is happy with the help he provided his son as well as the kidney recipient. </a:t>
            </a:r>
            <a:r>
              <a:rPr lang="en-US" altLang="ja-JP" sz="1900">
                <a:latin typeface="Times New Roman" pitchFamily="18" charset="0"/>
                <a:cs typeface="Times New Roman" pitchFamily="18" charset="0"/>
              </a:rPr>
              <a:t> Left with one kidney, he takes care of himself by staying clear of salty foods and alcohol. He says, </a:t>
            </a:r>
            <a:r>
              <a:rPr lang="ja-JP" altLang="en-US" sz="1900">
                <a:latin typeface="Times New Roman" pitchFamily="18" charset="0"/>
                <a:cs typeface="Times New Roman" pitchFamily="18" charset="0"/>
              </a:rPr>
              <a:t>“</a:t>
            </a:r>
            <a:r>
              <a:rPr lang="en-US" altLang="ja-JP" sz="1900">
                <a:latin typeface="Times New Roman" pitchFamily="18" charset="0"/>
                <a:cs typeface="Times New Roman" pitchFamily="18" charset="0"/>
              </a:rPr>
              <a:t>I just think of something else, because I might go crazy if I think about all our problems regarding rent, food, etc.</a:t>
            </a:r>
            <a:r>
              <a:rPr lang="ja-JP" altLang="en-US" sz="1900">
                <a:latin typeface="Times New Roman" pitchFamily="18" charset="0"/>
                <a:cs typeface="Times New Roman" pitchFamily="18" charset="0"/>
              </a:rPr>
              <a:t>”</a:t>
            </a:r>
            <a:endParaRPr lang="en-US" altLang="ja-JP" sz="1900">
              <a:latin typeface="Times New Roman" pitchFamily="18" charset="0"/>
              <a:cs typeface="Times New Roman" pitchFamily="18" charset="0"/>
            </a:endParaRPr>
          </a:p>
          <a:p>
            <a:pPr eaLnBrk="0" hangingPunct="0"/>
            <a:r>
              <a:rPr lang="en-US" sz="1600"/>
              <a:t/>
            </a:r>
            <a:br>
              <a:rPr lang="en-US" sz="1600"/>
            </a:br>
            <a:endParaRPr lang="en-US" sz="1600"/>
          </a:p>
        </p:txBody>
      </p:sp>
      <p:sp>
        <p:nvSpPr>
          <p:cNvPr id="14359" name="Text Box 12"/>
          <p:cNvSpPr txBox="1">
            <a:spLocks noChangeArrowheads="1"/>
          </p:cNvSpPr>
          <p:nvPr/>
        </p:nvSpPr>
        <p:spPr bwMode="auto">
          <a:xfrm>
            <a:off x="11430000" y="11658600"/>
            <a:ext cx="10210800" cy="676275"/>
          </a:xfrm>
          <a:prstGeom prst="rect">
            <a:avLst/>
          </a:prstGeom>
          <a:solidFill>
            <a:srgbClr val="4A1767"/>
          </a:solidFill>
          <a:ln w="9525">
            <a:noFill/>
            <a:miter lim="800000"/>
            <a:headEnd/>
            <a:tailEnd/>
          </a:ln>
        </p:spPr>
        <p:txBody>
          <a:bodyPr lIns="195298" tIns="97649" rIns="195298" bIns="97649">
            <a:spAutoFit/>
          </a:bodyPr>
          <a:lstStyle/>
          <a:p>
            <a:pPr defTabSz="1951038" eaLnBrk="0" hangingPunct="0">
              <a:lnSpc>
                <a:spcPct val="90000"/>
              </a:lnSpc>
            </a:pPr>
            <a:r>
              <a:rPr lang="en-US" sz="3400" b="1">
                <a:solidFill>
                  <a:schemeClr val="bg1"/>
                </a:solidFill>
                <a:latin typeface="Tahoma" pitchFamily="34" charset="0"/>
              </a:rPr>
              <a:t>Rudy’s  </a:t>
            </a:r>
            <a:r>
              <a:rPr lang="en-US" altLang="ja-JP" sz="3400" b="1">
                <a:solidFill>
                  <a:schemeClr val="bg1"/>
                </a:solidFill>
                <a:latin typeface="Tahoma" pitchFamily="34" charset="0"/>
              </a:rPr>
              <a:t>Linguistic  Transformation </a:t>
            </a:r>
            <a:endParaRPr lang="en-US" sz="3400" b="1">
              <a:solidFill>
                <a:schemeClr val="bg1"/>
              </a:solidFill>
              <a:latin typeface="Tahoma" pitchFamily="34" charset="0"/>
            </a:endParaRPr>
          </a:p>
        </p:txBody>
      </p:sp>
      <p:pic>
        <p:nvPicPr>
          <p:cNvPr id="14360" name="Diagram 1"/>
          <p:cNvPicPr>
            <a:picLocks noChangeArrowheads="1"/>
          </p:cNvPicPr>
          <p:nvPr/>
        </p:nvPicPr>
        <p:blipFill>
          <a:blip r:embed="rId8"/>
          <a:srcRect l="-8571" r="-8620" b="-598"/>
          <a:stretch>
            <a:fillRect/>
          </a:stretch>
        </p:blipFill>
        <p:spPr bwMode="auto">
          <a:xfrm>
            <a:off x="13335000" y="12344400"/>
            <a:ext cx="6096000" cy="3810000"/>
          </a:xfrm>
          <a:prstGeom prst="rect">
            <a:avLst/>
          </a:prstGeom>
          <a:noFill/>
          <a:ln w="9525">
            <a:noFill/>
            <a:miter lim="800000"/>
            <a:headEnd/>
            <a:tailEnd/>
          </a:ln>
        </p:spPr>
      </p:pic>
      <p:pic>
        <p:nvPicPr>
          <p:cNvPr id="14361" name="Picture 32"/>
          <p:cNvPicPr>
            <a:picLocks noChangeAspect="1" noChangeArrowheads="1"/>
          </p:cNvPicPr>
          <p:nvPr/>
        </p:nvPicPr>
        <p:blipFill>
          <a:blip r:embed="rId9"/>
          <a:srcRect r="14391"/>
          <a:stretch>
            <a:fillRect/>
          </a:stretch>
        </p:blipFill>
        <p:spPr bwMode="auto">
          <a:xfrm>
            <a:off x="11430000" y="3810000"/>
            <a:ext cx="2022475" cy="2197100"/>
          </a:xfrm>
          <a:prstGeom prst="rect">
            <a:avLst/>
          </a:prstGeom>
          <a:noFill/>
          <a:ln w="9525">
            <a:noFill/>
            <a:miter lim="800000"/>
            <a:headEnd/>
            <a:tailEnd/>
          </a:ln>
        </p:spPr>
      </p:pic>
      <p:pic>
        <p:nvPicPr>
          <p:cNvPr id="14362" name="Diagram 1"/>
          <p:cNvPicPr>
            <a:picLocks noChangeArrowheads="1"/>
          </p:cNvPicPr>
          <p:nvPr/>
        </p:nvPicPr>
        <p:blipFill>
          <a:blip r:embed="rId10"/>
          <a:srcRect l="-8551" r="-8368" b="-598"/>
          <a:stretch>
            <a:fillRect/>
          </a:stretch>
        </p:blipFill>
        <p:spPr bwMode="auto">
          <a:xfrm>
            <a:off x="22098000" y="4343400"/>
            <a:ext cx="10210800" cy="8001000"/>
          </a:xfrm>
          <a:prstGeom prst="rect">
            <a:avLst/>
          </a:prstGeom>
          <a:noFill/>
          <a:ln w="9525">
            <a:noFill/>
            <a:miter lim="800000"/>
            <a:headEnd/>
            <a:tailEnd/>
          </a:ln>
        </p:spPr>
      </p:pic>
      <p:sp>
        <p:nvSpPr>
          <p:cNvPr id="14363" name="TextBox 40"/>
          <p:cNvSpPr txBox="1">
            <a:spLocks noChangeArrowheads="1"/>
          </p:cNvSpPr>
          <p:nvPr/>
        </p:nvSpPr>
        <p:spPr bwMode="auto">
          <a:xfrm>
            <a:off x="22174200" y="13943013"/>
            <a:ext cx="10287000" cy="2124075"/>
          </a:xfrm>
          <a:prstGeom prst="rect">
            <a:avLst/>
          </a:prstGeom>
          <a:noFill/>
          <a:ln w="9525">
            <a:noFill/>
            <a:miter lim="800000"/>
            <a:headEnd/>
            <a:tailEnd/>
          </a:ln>
        </p:spPr>
        <p:txBody>
          <a:bodyPr>
            <a:spAutoFit/>
          </a:bodyPr>
          <a:lstStyle/>
          <a:p>
            <a:pPr eaLnBrk="0" hangingPunct="0"/>
            <a:r>
              <a:rPr lang="en-US" sz="2200">
                <a:latin typeface="Times New Roman" pitchFamily="18" charset="0"/>
                <a:cs typeface="Times New Roman" pitchFamily="18" charset="0"/>
              </a:rPr>
              <a:t>The implication for nursing education is toward creating a curriculum that is culturally competent that addresses the needs of the vulnerable and marginalized population utilizing a balanced nursing paradigm. Awareness campaigns, continuing dialogues about current policies, and implementation of evidence-based programs are the implications in the area of nursing practice. Supporting research on the quality of life and the increasing donor pool are the main implications for nursing research.</a:t>
            </a:r>
          </a:p>
        </p:txBody>
      </p:sp>
      <p:sp>
        <p:nvSpPr>
          <p:cNvPr id="14364" name="Text Box 12"/>
          <p:cNvSpPr txBox="1">
            <a:spLocks noChangeArrowheads="1"/>
          </p:cNvSpPr>
          <p:nvPr/>
        </p:nvSpPr>
        <p:spPr bwMode="auto">
          <a:xfrm>
            <a:off x="11430000" y="3211513"/>
            <a:ext cx="10210800" cy="676275"/>
          </a:xfrm>
          <a:prstGeom prst="rect">
            <a:avLst/>
          </a:prstGeom>
          <a:solidFill>
            <a:srgbClr val="4A1767"/>
          </a:solidFill>
          <a:ln w="9525">
            <a:noFill/>
            <a:miter lim="800000"/>
            <a:headEnd/>
            <a:tailEnd/>
          </a:ln>
        </p:spPr>
        <p:txBody>
          <a:bodyPr lIns="195298" tIns="97649" rIns="195298" bIns="97649">
            <a:spAutoFit/>
          </a:bodyPr>
          <a:lstStyle/>
          <a:p>
            <a:pPr defTabSz="1951038" eaLnBrk="0" hangingPunct="0">
              <a:lnSpc>
                <a:spcPct val="90000"/>
              </a:lnSpc>
            </a:pPr>
            <a:r>
              <a:rPr lang="en-US" sz="3400" b="1">
                <a:solidFill>
                  <a:schemeClr val="bg1"/>
                </a:solidFill>
                <a:latin typeface="Tahoma" pitchFamily="34" charset="0"/>
              </a:rPr>
              <a:t>Setting </a:t>
            </a:r>
          </a:p>
        </p:txBody>
      </p:sp>
      <p:sp>
        <p:nvSpPr>
          <p:cNvPr id="14365" name="Text Box 12"/>
          <p:cNvSpPr txBox="1">
            <a:spLocks noChangeArrowheads="1"/>
          </p:cNvSpPr>
          <p:nvPr/>
        </p:nvSpPr>
        <p:spPr bwMode="auto">
          <a:xfrm>
            <a:off x="11430000" y="5943600"/>
            <a:ext cx="10210800" cy="676275"/>
          </a:xfrm>
          <a:prstGeom prst="rect">
            <a:avLst/>
          </a:prstGeom>
          <a:solidFill>
            <a:srgbClr val="4A1767"/>
          </a:solidFill>
          <a:ln w="9525">
            <a:noFill/>
            <a:miter lim="800000"/>
            <a:headEnd/>
            <a:tailEnd/>
          </a:ln>
        </p:spPr>
        <p:txBody>
          <a:bodyPr lIns="195298" tIns="97649" rIns="195298" bIns="97649">
            <a:spAutoFit/>
          </a:bodyPr>
          <a:lstStyle/>
          <a:p>
            <a:pPr defTabSz="1951038" eaLnBrk="0" hangingPunct="0">
              <a:lnSpc>
                <a:spcPct val="90000"/>
              </a:lnSpc>
            </a:pPr>
            <a:r>
              <a:rPr lang="en-US" sz="3400" b="1">
                <a:solidFill>
                  <a:schemeClr val="bg1"/>
                </a:solidFill>
                <a:latin typeface="Tahoma" pitchFamily="34" charset="0"/>
              </a:rPr>
              <a:t>Rudy’s  </a:t>
            </a:r>
            <a:r>
              <a:rPr lang="en-US" altLang="ja-JP" sz="3400" b="1">
                <a:solidFill>
                  <a:schemeClr val="bg1"/>
                </a:solidFill>
                <a:latin typeface="Tahoma" pitchFamily="34" charset="0"/>
              </a:rPr>
              <a:t>Story </a:t>
            </a:r>
            <a:endParaRPr lang="en-US" sz="3400" b="1">
              <a:solidFill>
                <a:schemeClr val="bg1"/>
              </a:solidFill>
              <a:latin typeface="Tahoma" pitchFamily="34" charset="0"/>
            </a:endParaRPr>
          </a:p>
        </p:txBody>
      </p:sp>
      <p:sp>
        <p:nvSpPr>
          <p:cNvPr id="14366" name="TextBox 41"/>
          <p:cNvSpPr txBox="1">
            <a:spLocks noChangeArrowheads="1"/>
          </p:cNvSpPr>
          <p:nvPr/>
        </p:nvSpPr>
        <p:spPr bwMode="auto">
          <a:xfrm>
            <a:off x="26431875" y="5562600"/>
            <a:ext cx="1479550" cy="215900"/>
          </a:xfrm>
          <a:prstGeom prst="rect">
            <a:avLst/>
          </a:prstGeom>
          <a:noFill/>
          <a:ln w="9525">
            <a:noFill/>
            <a:miter lim="800000"/>
            <a:headEnd/>
            <a:tailEnd/>
          </a:ln>
        </p:spPr>
        <p:txBody>
          <a:bodyPr wrap="none">
            <a:spAutoFit/>
          </a:bodyPr>
          <a:lstStyle/>
          <a:p>
            <a:pPr eaLnBrk="0" hangingPunct="0"/>
            <a:r>
              <a:rPr lang="en-US" sz="800"/>
              <a:t>wrestling to make a decision</a:t>
            </a:r>
          </a:p>
        </p:txBody>
      </p:sp>
      <p:sp>
        <p:nvSpPr>
          <p:cNvPr id="14367" name="TextBox 42"/>
          <p:cNvSpPr txBox="1">
            <a:spLocks noChangeArrowheads="1"/>
          </p:cNvSpPr>
          <p:nvPr/>
        </p:nvSpPr>
        <p:spPr bwMode="auto">
          <a:xfrm>
            <a:off x="30025975" y="7620000"/>
            <a:ext cx="774700" cy="215900"/>
          </a:xfrm>
          <a:prstGeom prst="rect">
            <a:avLst/>
          </a:prstGeom>
          <a:noFill/>
          <a:ln w="9525">
            <a:noFill/>
            <a:miter lim="800000"/>
            <a:headEnd/>
            <a:tailEnd/>
          </a:ln>
        </p:spPr>
        <p:txBody>
          <a:bodyPr wrap="none">
            <a:spAutoFit/>
          </a:bodyPr>
          <a:lstStyle/>
          <a:p>
            <a:pPr algn="ctr" eaLnBrk="0" hangingPunct="0"/>
            <a:r>
              <a:rPr lang="en-US" sz="800"/>
              <a:t>reciprocation</a:t>
            </a:r>
          </a:p>
        </p:txBody>
      </p:sp>
      <p:sp>
        <p:nvSpPr>
          <p:cNvPr id="14368" name="TextBox 43"/>
          <p:cNvSpPr txBox="1">
            <a:spLocks noChangeArrowheads="1"/>
          </p:cNvSpPr>
          <p:nvPr/>
        </p:nvSpPr>
        <p:spPr bwMode="auto">
          <a:xfrm>
            <a:off x="28898850" y="11506200"/>
            <a:ext cx="544513" cy="215900"/>
          </a:xfrm>
          <a:prstGeom prst="rect">
            <a:avLst/>
          </a:prstGeom>
          <a:noFill/>
          <a:ln w="9525">
            <a:noFill/>
            <a:miter lim="800000"/>
            <a:headEnd/>
            <a:tailEnd/>
          </a:ln>
        </p:spPr>
        <p:txBody>
          <a:bodyPr wrap="none">
            <a:spAutoFit/>
          </a:bodyPr>
          <a:lstStyle/>
          <a:p>
            <a:pPr eaLnBrk="0" hangingPunct="0"/>
            <a:r>
              <a:rPr lang="en-US" sz="800"/>
              <a:t>altruism</a:t>
            </a:r>
          </a:p>
        </p:txBody>
      </p:sp>
      <p:sp>
        <p:nvSpPr>
          <p:cNvPr id="14369" name="TextBox 44"/>
          <p:cNvSpPr txBox="1">
            <a:spLocks noChangeArrowheads="1"/>
          </p:cNvSpPr>
          <p:nvPr/>
        </p:nvSpPr>
        <p:spPr bwMode="auto">
          <a:xfrm>
            <a:off x="24622125" y="11506200"/>
            <a:ext cx="1165225" cy="215900"/>
          </a:xfrm>
          <a:prstGeom prst="rect">
            <a:avLst/>
          </a:prstGeom>
          <a:noFill/>
          <a:ln w="9525">
            <a:noFill/>
            <a:miter lim="800000"/>
            <a:headEnd/>
            <a:tailEnd/>
          </a:ln>
        </p:spPr>
        <p:txBody>
          <a:bodyPr wrap="none">
            <a:spAutoFit/>
          </a:bodyPr>
          <a:lstStyle/>
          <a:p>
            <a:pPr eaLnBrk="0" hangingPunct="0"/>
            <a:r>
              <a:rPr lang="en-US" sz="800"/>
              <a:t>poverty and adversity</a:t>
            </a:r>
          </a:p>
        </p:txBody>
      </p:sp>
      <p:sp>
        <p:nvSpPr>
          <p:cNvPr id="14370" name="TextBox 45"/>
          <p:cNvSpPr txBox="1">
            <a:spLocks noChangeArrowheads="1"/>
          </p:cNvSpPr>
          <p:nvPr/>
        </p:nvSpPr>
        <p:spPr bwMode="auto">
          <a:xfrm>
            <a:off x="22985413" y="7924800"/>
            <a:ext cx="1976437" cy="215900"/>
          </a:xfrm>
          <a:prstGeom prst="rect">
            <a:avLst/>
          </a:prstGeom>
          <a:noFill/>
          <a:ln w="9525">
            <a:noFill/>
            <a:miter lim="800000"/>
            <a:headEnd/>
            <a:tailEnd/>
          </a:ln>
        </p:spPr>
        <p:txBody>
          <a:bodyPr wrap="none">
            <a:spAutoFit/>
          </a:bodyPr>
          <a:lstStyle/>
          <a:p>
            <a:pPr algn="ctr" eaLnBrk="0" hangingPunct="0"/>
            <a:r>
              <a:rPr lang="en-US" sz="800"/>
              <a:t>health deterioration, loss and resilience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820988"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820988"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6961</TotalTime>
  <Words>604</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vt:i4>
      </vt:variant>
    </vt:vector>
  </HeadingPairs>
  <TitlesOfParts>
    <vt:vector size="6" baseType="lpstr">
      <vt:lpstr>Arial</vt:lpstr>
      <vt:lpstr>ＭＳ Ｐゴシック</vt:lpstr>
      <vt:lpstr>Tahoma</vt:lpstr>
      <vt:lpstr>Times New Roman</vt:lpstr>
      <vt:lpstr>Blank Presentation</vt:lpstr>
      <vt:lpstr>Slide 1</vt:lpstr>
    </vt:vector>
  </TitlesOfParts>
  <Company>NYU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Informatics</dc:creator>
  <cp:lastModifiedBy>LEARYL</cp:lastModifiedBy>
  <cp:revision>92</cp:revision>
  <cp:lastPrinted>2012-01-27T16:55:35Z</cp:lastPrinted>
  <dcterms:created xsi:type="dcterms:W3CDTF">2012-01-14T14:59:08Z</dcterms:created>
  <dcterms:modified xsi:type="dcterms:W3CDTF">2012-10-17T14:52:05Z</dcterms:modified>
</cp:coreProperties>
</file>